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kzidenz-Grotesk" panose="020B0604020202020204" charset="0"/>
      <p:regular r:id="rId12"/>
    </p:embeddedFont>
    <p:embeddedFont>
      <p:font typeface="Akzidenz-Grotesk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anva Sans Bold Italics" panose="020B0604020202020204" charset="0"/>
      <p:regular r:id="rId16"/>
    </p:embeddedFont>
    <p:embeddedFont>
      <p:font typeface="Cooper BT Bold Italics" panose="020B0604020202020204" charset="0"/>
      <p:regular r:id="rId17"/>
    </p:embeddedFont>
    <p:embeddedFont>
      <p:font typeface="League Spartan" panose="020B0604020202020204" charset="0"/>
      <p:regular r:id="rId18"/>
    </p:embeddedFont>
    <p:embeddedFont>
      <p:font typeface="Open Sans Bold" panose="020B0604020202020204" charset="0"/>
      <p:regular r:id="rId19"/>
    </p:embeddedFont>
    <p:embeddedFont>
      <p:font typeface="Open Sauce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PT Serif Bold" panose="020B0604020202020204" charset="0"/>
      <p:regular r:id="rId22"/>
    </p:embeddedFont>
    <p:embeddedFont>
      <p:font typeface="Shrikhand" panose="020B0604020202020204" charset="0"/>
      <p:regular r:id="rId23"/>
    </p:embeddedFont>
    <p:embeddedFont>
      <p:font typeface="Source Serif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2.jpeg"/><Relationship Id="rId3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0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100.jpeg"/><Relationship Id="rId5" Type="http://schemas.openxmlformats.org/officeDocument/2006/relationships/image" Target="../media/image44.png"/><Relationship Id="rId15" Type="http://schemas.openxmlformats.org/officeDocument/2006/relationships/image" Target="../media/image8.png"/><Relationship Id="rId10" Type="http://schemas.openxmlformats.org/officeDocument/2006/relationships/image" Target="../media/image99.jpeg"/><Relationship Id="rId4" Type="http://schemas.openxmlformats.org/officeDocument/2006/relationships/image" Target="../media/image97.svg"/><Relationship Id="rId9" Type="http://schemas.openxmlformats.org/officeDocument/2006/relationships/image" Target="../media/image98.png"/><Relationship Id="rId14" Type="http://schemas.openxmlformats.org/officeDocument/2006/relationships/image" Target="../media/image10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6.pn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.jpe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svg"/><Relationship Id="rId4" Type="http://schemas.openxmlformats.org/officeDocument/2006/relationships/image" Target="../media/image7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8.jpeg"/><Relationship Id="rId5" Type="http://schemas.openxmlformats.org/officeDocument/2006/relationships/image" Target="../media/image37.png"/><Relationship Id="rId10" Type="http://schemas.openxmlformats.org/officeDocument/2006/relationships/image" Target="../media/image8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1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image" Target="../media/image1.jpe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8.svg"/><Relationship Id="rId5" Type="http://schemas.openxmlformats.org/officeDocument/2006/relationships/image" Target="../media/image6.png"/><Relationship Id="rId15" Type="http://schemas.openxmlformats.org/officeDocument/2006/relationships/image" Target="../media/image28.jpeg"/><Relationship Id="rId10" Type="http://schemas.openxmlformats.org/officeDocument/2006/relationships/image" Target="../media/image47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6.gif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7.sv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18" Type="http://schemas.openxmlformats.org/officeDocument/2006/relationships/image" Target="../media/image7.svg"/><Relationship Id="rId3" Type="http://schemas.openxmlformats.org/officeDocument/2006/relationships/image" Target="../media/image57.png"/><Relationship Id="rId7" Type="http://schemas.openxmlformats.org/officeDocument/2006/relationships/image" Target="../media/image28.jpeg"/><Relationship Id="rId12" Type="http://schemas.openxmlformats.org/officeDocument/2006/relationships/image" Target="../media/image62.pn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58.svg"/><Relationship Id="rId9" Type="http://schemas.openxmlformats.org/officeDocument/2006/relationships/image" Target="../media/image59.jpeg"/><Relationship Id="rId14" Type="http://schemas.openxmlformats.org/officeDocument/2006/relationships/image" Target="../media/image6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65.png"/><Relationship Id="rId21" Type="http://schemas.openxmlformats.org/officeDocument/2006/relationships/image" Target="../media/image79.sv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17" Type="http://schemas.openxmlformats.org/officeDocument/2006/relationships/image" Target="../media/image75.svg"/><Relationship Id="rId2" Type="http://schemas.openxmlformats.org/officeDocument/2006/relationships/image" Target="../media/image1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28.jpeg"/><Relationship Id="rId5" Type="http://schemas.openxmlformats.org/officeDocument/2006/relationships/image" Target="../media/image67.png"/><Relationship Id="rId15" Type="http://schemas.openxmlformats.org/officeDocument/2006/relationships/image" Target="../media/image8.png"/><Relationship Id="rId23" Type="http://schemas.openxmlformats.org/officeDocument/2006/relationships/image" Target="../media/image81.svg"/><Relationship Id="rId10" Type="http://schemas.openxmlformats.org/officeDocument/2006/relationships/image" Target="../media/image7.svg"/><Relationship Id="rId19" Type="http://schemas.openxmlformats.org/officeDocument/2006/relationships/image" Target="../media/image77.svg"/><Relationship Id="rId4" Type="http://schemas.openxmlformats.org/officeDocument/2006/relationships/image" Target="../media/image66.svg"/><Relationship Id="rId9" Type="http://schemas.openxmlformats.org/officeDocument/2006/relationships/image" Target="../media/image6.png"/><Relationship Id="rId14" Type="http://schemas.openxmlformats.org/officeDocument/2006/relationships/image" Target="../media/image73.svg"/><Relationship Id="rId2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" Type="http://schemas.openxmlformats.org/officeDocument/2006/relationships/image" Target="../media/image1.jpe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svg"/><Relationship Id="rId19" Type="http://schemas.openxmlformats.org/officeDocument/2006/relationships/image" Target="../media/image8.png"/><Relationship Id="rId4" Type="http://schemas.openxmlformats.org/officeDocument/2006/relationships/image" Target="../media/image12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5471011" y="7325645"/>
            <a:ext cx="2816989" cy="2961355"/>
          </a:xfrm>
          <a:custGeom>
            <a:avLst/>
            <a:gdLst/>
            <a:ahLst/>
            <a:cxnLst/>
            <a:rect l="l" t="t" r="r" b="b"/>
            <a:pathLst>
              <a:path w="2816989" h="2961355">
                <a:moveTo>
                  <a:pt x="0" y="2961355"/>
                </a:moveTo>
                <a:lnTo>
                  <a:pt x="2816989" y="2961355"/>
                </a:lnTo>
                <a:lnTo>
                  <a:pt x="2816989" y="0"/>
                </a:lnTo>
                <a:lnTo>
                  <a:pt x="0" y="0"/>
                </a:lnTo>
                <a:lnTo>
                  <a:pt x="0" y="29613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202040" y="0"/>
            <a:ext cx="4085960" cy="3973596"/>
          </a:xfrm>
          <a:custGeom>
            <a:avLst/>
            <a:gdLst/>
            <a:ahLst/>
            <a:cxnLst/>
            <a:rect l="l" t="t" r="r" b="b"/>
            <a:pathLst>
              <a:path w="4085960" h="3973596">
                <a:moveTo>
                  <a:pt x="0" y="3973596"/>
                </a:moveTo>
                <a:lnTo>
                  <a:pt x="4085960" y="3973596"/>
                </a:lnTo>
                <a:lnTo>
                  <a:pt x="4085960" y="0"/>
                </a:lnTo>
                <a:lnTo>
                  <a:pt x="0" y="0"/>
                </a:lnTo>
                <a:lnTo>
                  <a:pt x="0" y="397359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3058" y="-187587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0" y="0"/>
                </a:moveTo>
                <a:lnTo>
                  <a:pt x="7315200" y="0"/>
                </a:lnTo>
                <a:lnTo>
                  <a:pt x="7315200" y="658368"/>
                </a:lnTo>
                <a:lnTo>
                  <a:pt x="0" y="658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155811" y="9900666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574" t="-195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8104" y="785363"/>
            <a:ext cx="1567173" cy="1473142"/>
          </a:xfrm>
          <a:custGeom>
            <a:avLst/>
            <a:gdLst/>
            <a:ahLst/>
            <a:cxnLst/>
            <a:rect l="l" t="t" r="r" b="b"/>
            <a:pathLst>
              <a:path w="1567173" h="1473142">
                <a:moveTo>
                  <a:pt x="0" y="0"/>
                </a:moveTo>
                <a:lnTo>
                  <a:pt x="1567172" y="0"/>
                </a:lnTo>
                <a:lnTo>
                  <a:pt x="1567172" y="1473142"/>
                </a:lnTo>
                <a:lnTo>
                  <a:pt x="0" y="1473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544255"/>
            <a:ext cx="9446767" cy="1895475"/>
          </a:xfrm>
          <a:prstGeom prst="rect">
            <a:avLst/>
          </a:prstGeom>
          <a:solidFill>
            <a:srgbClr val="245095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 b="1" spc="179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PERANAN &amp; IMPAK</a:t>
            </a:r>
          </a:p>
          <a:p>
            <a:pPr algn="l">
              <a:lnSpc>
                <a:spcPts val="7500"/>
              </a:lnSpc>
            </a:pPr>
            <a:r>
              <a:rPr lang="en-US" sz="6000" b="1" spc="179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SEORANG GURU FIZIK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5276" y="970727"/>
            <a:ext cx="5382543" cy="105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Kolej Matrikulasi 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Sarawak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27106" y="1702142"/>
            <a:ext cx="3972609" cy="39726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52489" t="-16899" r="-72399" b="-5176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5068380"/>
            <a:ext cx="5783442" cy="129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OLEH </a:t>
            </a:r>
          </a:p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SHAFIQ RASULAN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6832853"/>
            <a:ext cx="11713436" cy="2793201"/>
          </a:xfrm>
          <a:custGeom>
            <a:avLst/>
            <a:gdLst/>
            <a:ahLst/>
            <a:cxnLst/>
            <a:rect l="l" t="t" r="r" b="b"/>
            <a:pathLst>
              <a:path w="11713436" h="2793201">
                <a:moveTo>
                  <a:pt x="0" y="0"/>
                </a:moveTo>
                <a:lnTo>
                  <a:pt x="11713436" y="0"/>
                </a:lnTo>
                <a:lnTo>
                  <a:pt x="11713436" y="2793201"/>
                </a:lnTo>
                <a:lnTo>
                  <a:pt x="0" y="2793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2952" b="-14346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" b="-1810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05635"/>
            <a:ext cx="1662315" cy="1662315"/>
          </a:xfrm>
          <a:custGeom>
            <a:avLst/>
            <a:gdLst/>
            <a:ahLst/>
            <a:cxnLst/>
            <a:rect l="l" t="t" r="r" b="b"/>
            <a:pathLst>
              <a:path w="1662315" h="1662315">
                <a:moveTo>
                  <a:pt x="0" y="0"/>
                </a:moveTo>
                <a:lnTo>
                  <a:pt x="1662315" y="0"/>
                </a:lnTo>
                <a:lnTo>
                  <a:pt x="1662315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04800" y="9603800"/>
            <a:ext cx="591455" cy="774945"/>
            <a:chOff x="0" y="0"/>
            <a:chExt cx="788607" cy="1033260"/>
          </a:xfrm>
        </p:grpSpPr>
        <p:sp>
          <p:nvSpPr>
            <p:cNvPr id="5" name="Freeform 5"/>
            <p:cNvSpPr/>
            <p:nvPr/>
          </p:nvSpPr>
          <p:spPr>
            <a:xfrm>
              <a:off x="0" y="465860"/>
              <a:ext cx="788607" cy="567400"/>
            </a:xfrm>
            <a:custGeom>
              <a:avLst/>
              <a:gdLst/>
              <a:ahLst/>
              <a:cxnLst/>
              <a:rect l="l" t="t" r="r" b="b"/>
              <a:pathLst>
                <a:path w="788607" h="567400">
                  <a:moveTo>
                    <a:pt x="0" y="0"/>
                  </a:moveTo>
                  <a:lnTo>
                    <a:pt x="788607" y="0"/>
                  </a:lnTo>
                  <a:lnTo>
                    <a:pt x="788607" y="567400"/>
                  </a:lnTo>
                  <a:lnTo>
                    <a:pt x="0" y="56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62625" r="-57890" b="-568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88607" cy="567400"/>
            </a:xfrm>
            <a:custGeom>
              <a:avLst/>
              <a:gdLst/>
              <a:ahLst/>
              <a:cxnLst/>
              <a:rect l="l" t="t" r="r" b="b"/>
              <a:pathLst>
                <a:path w="788607" h="567400">
                  <a:moveTo>
                    <a:pt x="0" y="0"/>
                  </a:moveTo>
                  <a:lnTo>
                    <a:pt x="788607" y="0"/>
                  </a:lnTo>
                  <a:lnTo>
                    <a:pt x="788607" y="567400"/>
                  </a:lnTo>
                  <a:lnTo>
                    <a:pt x="0" y="56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62625" r="-57890" b="-568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-3448881" y="-329184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767" t="-45011" r="-3424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47624" y="964286"/>
            <a:ext cx="12990313" cy="6239552"/>
            <a:chOff x="0" y="0"/>
            <a:chExt cx="3421317" cy="16433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21317" cy="1643339"/>
            </a:xfrm>
            <a:custGeom>
              <a:avLst/>
              <a:gdLst/>
              <a:ahLst/>
              <a:cxnLst/>
              <a:rect l="l" t="t" r="r" b="b"/>
              <a:pathLst>
                <a:path w="3421317" h="1643339">
                  <a:moveTo>
                    <a:pt x="33375" y="0"/>
                  </a:moveTo>
                  <a:lnTo>
                    <a:pt x="3387942" y="0"/>
                  </a:lnTo>
                  <a:cubicBezTo>
                    <a:pt x="3396794" y="0"/>
                    <a:pt x="3405283" y="3516"/>
                    <a:pt x="3411542" y="9775"/>
                  </a:cubicBezTo>
                  <a:cubicBezTo>
                    <a:pt x="3417801" y="16034"/>
                    <a:pt x="3421317" y="24523"/>
                    <a:pt x="3421317" y="33375"/>
                  </a:cubicBezTo>
                  <a:lnTo>
                    <a:pt x="3421317" y="1609964"/>
                  </a:lnTo>
                  <a:cubicBezTo>
                    <a:pt x="3421317" y="1618816"/>
                    <a:pt x="3417801" y="1627305"/>
                    <a:pt x="3411542" y="1633563"/>
                  </a:cubicBezTo>
                  <a:cubicBezTo>
                    <a:pt x="3405283" y="1639822"/>
                    <a:pt x="3396794" y="1643339"/>
                    <a:pt x="3387942" y="1643339"/>
                  </a:cubicBezTo>
                  <a:lnTo>
                    <a:pt x="33375" y="1643339"/>
                  </a:lnTo>
                  <a:cubicBezTo>
                    <a:pt x="24523" y="1643339"/>
                    <a:pt x="16034" y="1639822"/>
                    <a:pt x="9775" y="1633563"/>
                  </a:cubicBezTo>
                  <a:cubicBezTo>
                    <a:pt x="3516" y="1627305"/>
                    <a:pt x="0" y="1618816"/>
                    <a:pt x="0" y="1609964"/>
                  </a:cubicBezTo>
                  <a:lnTo>
                    <a:pt x="0" y="33375"/>
                  </a:lnTo>
                  <a:cubicBezTo>
                    <a:pt x="0" y="24523"/>
                    <a:pt x="3516" y="16034"/>
                    <a:pt x="9775" y="9775"/>
                  </a:cubicBezTo>
                  <a:cubicBezTo>
                    <a:pt x="16034" y="3516"/>
                    <a:pt x="24523" y="0"/>
                    <a:pt x="33375" y="0"/>
                  </a:cubicBezTo>
                  <a:close/>
                </a:path>
              </a:pathLst>
            </a:custGeom>
            <a:solidFill>
              <a:srgbClr val="0F3460">
                <a:alpha val="6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421317" cy="1710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37698"/>
            <a:ext cx="3149485" cy="1598366"/>
            <a:chOff x="0" y="0"/>
            <a:chExt cx="829494" cy="4209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9494" cy="420969"/>
            </a:xfrm>
            <a:custGeom>
              <a:avLst/>
              <a:gdLst/>
              <a:ahLst/>
              <a:cxnLst/>
              <a:rect l="l" t="t" r="r" b="b"/>
              <a:pathLst>
                <a:path w="829494" h="420969">
                  <a:moveTo>
                    <a:pt x="137657" y="0"/>
                  </a:moveTo>
                  <a:lnTo>
                    <a:pt x="691837" y="0"/>
                  </a:lnTo>
                  <a:cubicBezTo>
                    <a:pt x="767863" y="0"/>
                    <a:pt x="829494" y="61631"/>
                    <a:pt x="829494" y="137657"/>
                  </a:cubicBezTo>
                  <a:lnTo>
                    <a:pt x="829494" y="283312"/>
                  </a:lnTo>
                  <a:cubicBezTo>
                    <a:pt x="829494" y="359338"/>
                    <a:pt x="767863" y="420969"/>
                    <a:pt x="691837" y="420969"/>
                  </a:cubicBezTo>
                  <a:lnTo>
                    <a:pt x="137657" y="420969"/>
                  </a:lnTo>
                  <a:cubicBezTo>
                    <a:pt x="61631" y="420969"/>
                    <a:pt x="0" y="359338"/>
                    <a:pt x="0" y="283312"/>
                  </a:cubicBezTo>
                  <a:lnTo>
                    <a:pt x="0" y="137657"/>
                  </a:lnTo>
                  <a:cubicBezTo>
                    <a:pt x="0" y="61631"/>
                    <a:pt x="61631" y="0"/>
                    <a:pt x="137657" y="0"/>
                  </a:cubicBezTo>
                  <a:close/>
                </a:path>
              </a:pathLst>
            </a:custGeom>
            <a:solidFill>
              <a:srgbClr val="CACB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29494" cy="487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62315" y="2886875"/>
            <a:ext cx="2467809" cy="3519157"/>
          </a:xfrm>
          <a:custGeom>
            <a:avLst/>
            <a:gdLst/>
            <a:ahLst/>
            <a:cxnLst/>
            <a:rect l="l" t="t" r="r" b="b"/>
            <a:pathLst>
              <a:path w="2467809" h="3519157">
                <a:moveTo>
                  <a:pt x="0" y="0"/>
                </a:moveTo>
                <a:lnTo>
                  <a:pt x="2467809" y="0"/>
                </a:lnTo>
                <a:lnTo>
                  <a:pt x="2467809" y="3519156"/>
                </a:lnTo>
                <a:lnTo>
                  <a:pt x="0" y="3519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5481" y="7203837"/>
            <a:ext cx="1871399" cy="2702382"/>
          </a:xfrm>
          <a:custGeom>
            <a:avLst/>
            <a:gdLst/>
            <a:ahLst/>
            <a:cxnLst/>
            <a:rect l="l" t="t" r="r" b="b"/>
            <a:pathLst>
              <a:path w="1871399" h="2702382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93639" y="7203837"/>
            <a:ext cx="1871399" cy="2702382"/>
          </a:xfrm>
          <a:custGeom>
            <a:avLst/>
            <a:gdLst/>
            <a:ahLst/>
            <a:cxnLst/>
            <a:rect l="l" t="t" r="r" b="b"/>
            <a:pathLst>
              <a:path w="1871399" h="2702382">
                <a:moveTo>
                  <a:pt x="0" y="0"/>
                </a:moveTo>
                <a:lnTo>
                  <a:pt x="1871400" y="0"/>
                </a:lnTo>
                <a:lnTo>
                  <a:pt x="1871400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722215" y="7203837"/>
            <a:ext cx="1871399" cy="2702382"/>
          </a:xfrm>
          <a:custGeom>
            <a:avLst/>
            <a:gdLst/>
            <a:ahLst/>
            <a:cxnLst/>
            <a:rect l="l" t="t" r="r" b="b"/>
            <a:pathLst>
              <a:path w="1871399" h="2702382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650791" y="7203837"/>
            <a:ext cx="1871399" cy="2702382"/>
          </a:xfrm>
          <a:custGeom>
            <a:avLst/>
            <a:gdLst/>
            <a:ahLst/>
            <a:cxnLst/>
            <a:rect l="l" t="t" r="r" b="b"/>
            <a:pathLst>
              <a:path w="1871399" h="2702382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579367" y="7203837"/>
            <a:ext cx="1871399" cy="2702382"/>
          </a:xfrm>
          <a:custGeom>
            <a:avLst/>
            <a:gdLst/>
            <a:ahLst/>
            <a:cxnLst/>
            <a:rect l="l" t="t" r="r" b="b"/>
            <a:pathLst>
              <a:path w="1871399" h="2702382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91247" y="980082"/>
            <a:ext cx="2824390" cy="82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</a:pPr>
            <a:r>
              <a:rPr lang="en-US" sz="4904" spc="-21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Anugerah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9049" y="1349693"/>
            <a:ext cx="1214746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Peratusan A Tertinggi SP015 Peringkat Kebangsaan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9049" y="5508256"/>
            <a:ext cx="1214746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Pensyarah Terbaik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2023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9049" y="3430428"/>
            <a:ext cx="1214746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e-Penilaian Pelajar Tertinggi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23832" y="7490149"/>
            <a:ext cx="6714635" cy="259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Kain batik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corak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berseri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Dijahit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rapi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tangan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sendiri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Hati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tenang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rasa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dihargai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Sudi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mendengar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terima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kasih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41" b="1" dirty="0" err="1">
                <a:latin typeface="Canva Sans Bold"/>
                <a:ea typeface="Canva Sans Bold"/>
                <a:cs typeface="Canva Sans Bold"/>
                <a:sym typeface="Canva Sans Bold"/>
              </a:rPr>
              <a:t>diberi</a:t>
            </a:r>
            <a:r>
              <a:rPr lang="en-US" sz="2941" b="1" dirty="0"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50619" y="-1099119"/>
            <a:ext cx="23189238" cy="3036365"/>
          </a:xfrm>
          <a:custGeom>
            <a:avLst/>
            <a:gdLst/>
            <a:ahLst/>
            <a:cxnLst/>
            <a:rect l="l" t="t" r="r" b="b"/>
            <a:pathLst>
              <a:path w="23189238" h="3036365">
                <a:moveTo>
                  <a:pt x="0" y="0"/>
                </a:moveTo>
                <a:lnTo>
                  <a:pt x="23189238" y="0"/>
                </a:lnTo>
                <a:lnTo>
                  <a:pt x="23189238" y="3036364"/>
                </a:lnTo>
                <a:lnTo>
                  <a:pt x="0" y="303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953" r="-31533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5253722" y="7494628"/>
            <a:ext cx="3527345" cy="3527345"/>
          </a:xfrm>
          <a:custGeom>
            <a:avLst/>
            <a:gdLst/>
            <a:ahLst/>
            <a:cxnLst/>
            <a:rect l="l" t="t" r="r" b="b"/>
            <a:pathLst>
              <a:path w="3527345" h="3527345">
                <a:moveTo>
                  <a:pt x="0" y="0"/>
                </a:moveTo>
                <a:lnTo>
                  <a:pt x="3527345" y="0"/>
                </a:lnTo>
                <a:lnTo>
                  <a:pt x="3527345" y="3527344"/>
                </a:lnTo>
                <a:lnTo>
                  <a:pt x="0" y="3527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4817" t="-111018" r="-12744" b="-432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612438"/>
            <a:ext cx="2183111" cy="2674562"/>
          </a:xfrm>
          <a:custGeom>
            <a:avLst/>
            <a:gdLst/>
            <a:ahLst/>
            <a:cxnLst/>
            <a:rect l="l" t="t" r="r" b="b"/>
            <a:pathLst>
              <a:path w="2183111" h="2674562">
                <a:moveTo>
                  <a:pt x="0" y="0"/>
                </a:moveTo>
                <a:lnTo>
                  <a:pt x="2183111" y="0"/>
                </a:lnTo>
                <a:lnTo>
                  <a:pt x="2183111" y="2674562"/>
                </a:lnTo>
                <a:lnTo>
                  <a:pt x="0" y="2674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62306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13438" y="0"/>
            <a:ext cx="2674562" cy="2674562"/>
          </a:xfrm>
          <a:custGeom>
            <a:avLst/>
            <a:gdLst/>
            <a:ahLst/>
            <a:cxnLst/>
            <a:rect l="l" t="t" r="r" b="b"/>
            <a:pathLst>
              <a:path w="2674562" h="2674562">
                <a:moveTo>
                  <a:pt x="0" y="0"/>
                </a:moveTo>
                <a:lnTo>
                  <a:pt x="2674562" y="0"/>
                </a:lnTo>
                <a:lnTo>
                  <a:pt x="2674562" y="2674562"/>
                </a:lnTo>
                <a:lnTo>
                  <a:pt x="0" y="2674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345198" y="504788"/>
            <a:ext cx="4536482" cy="5063154"/>
            <a:chOff x="0" y="0"/>
            <a:chExt cx="812800" cy="9071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7164"/>
            </a:xfrm>
            <a:custGeom>
              <a:avLst/>
              <a:gdLst/>
              <a:ahLst/>
              <a:cxnLst/>
              <a:rect l="l" t="t" r="r" b="b"/>
              <a:pathLst>
                <a:path w="812800" h="907164">
                  <a:moveTo>
                    <a:pt x="39252" y="0"/>
                  </a:moveTo>
                  <a:lnTo>
                    <a:pt x="773548" y="0"/>
                  </a:lnTo>
                  <a:cubicBezTo>
                    <a:pt x="795226" y="0"/>
                    <a:pt x="812800" y="17574"/>
                    <a:pt x="812800" y="39252"/>
                  </a:cubicBezTo>
                  <a:lnTo>
                    <a:pt x="812800" y="867912"/>
                  </a:lnTo>
                  <a:cubicBezTo>
                    <a:pt x="812800" y="889590"/>
                    <a:pt x="795226" y="907164"/>
                    <a:pt x="773548" y="907164"/>
                  </a:cubicBezTo>
                  <a:lnTo>
                    <a:pt x="39252" y="907164"/>
                  </a:lnTo>
                  <a:cubicBezTo>
                    <a:pt x="17574" y="907164"/>
                    <a:pt x="0" y="889590"/>
                    <a:pt x="0" y="867912"/>
                  </a:cubicBezTo>
                  <a:lnTo>
                    <a:pt x="0" y="39252"/>
                  </a:lnTo>
                  <a:cubicBezTo>
                    <a:pt x="0" y="17574"/>
                    <a:pt x="17574" y="0"/>
                    <a:pt x="39252" y="0"/>
                  </a:cubicBezTo>
                  <a:close/>
                </a:path>
              </a:pathLst>
            </a:custGeom>
            <a:blipFill>
              <a:blip r:embed="rId11"/>
              <a:stretch>
                <a:fillRect l="-22450" t="-67419" r="-1769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46736" y="1918195"/>
            <a:ext cx="7738812" cy="3614401"/>
            <a:chOff x="0" y="0"/>
            <a:chExt cx="10318416" cy="4819202"/>
          </a:xfrm>
        </p:grpSpPr>
        <p:sp>
          <p:nvSpPr>
            <p:cNvPr id="11" name="Freeform 11"/>
            <p:cNvSpPr/>
            <p:nvPr/>
          </p:nvSpPr>
          <p:spPr>
            <a:xfrm>
              <a:off x="6667596" y="0"/>
              <a:ext cx="1583441" cy="2161695"/>
            </a:xfrm>
            <a:custGeom>
              <a:avLst/>
              <a:gdLst/>
              <a:ahLst/>
              <a:cxnLst/>
              <a:rect l="l" t="t" r="r" b="b"/>
              <a:pathLst>
                <a:path w="1583441" h="2161695">
                  <a:moveTo>
                    <a:pt x="0" y="0"/>
                  </a:moveTo>
                  <a:lnTo>
                    <a:pt x="1583441" y="0"/>
                  </a:lnTo>
                  <a:lnTo>
                    <a:pt x="1583441" y="2161695"/>
                  </a:lnTo>
                  <a:lnTo>
                    <a:pt x="0" y="216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547573"/>
              <a:ext cx="6667596" cy="1190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67"/>
                </a:lnSpc>
              </a:pPr>
              <a:r>
                <a:rPr lang="en-US" sz="6467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MOTIVASI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86051"/>
              <a:ext cx="10318416" cy="3133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1807" lvl="1" indent="-290903" algn="l">
                <a:lnSpc>
                  <a:spcPts val="377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4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Teori Penentuan Kendiri</a:t>
              </a:r>
            </a:p>
            <a:p>
              <a:pPr marL="1163613" lvl="2" indent="-387871" algn="l">
                <a:lnSpc>
                  <a:spcPts val="377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694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Deci &amp; Ryan (SDT)</a:t>
              </a:r>
            </a:p>
            <a:p>
              <a:pPr marL="581807" lvl="1" indent="-290903" algn="l">
                <a:lnSpc>
                  <a:spcPts val="377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4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Kerangka Pemikiran Berkembang</a:t>
              </a:r>
            </a:p>
            <a:p>
              <a:pPr marL="1163613" lvl="2" indent="-387871" algn="l">
                <a:lnSpc>
                  <a:spcPts val="3772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694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Carol Dweck</a:t>
              </a:r>
            </a:p>
            <a:p>
              <a:pPr algn="l">
                <a:lnSpc>
                  <a:spcPts val="3772"/>
                </a:lnSpc>
                <a:spcBef>
                  <a:spcPct val="0"/>
                </a:spcBef>
              </a:pPr>
              <a:endParaRPr lang="en-US" sz="269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71942" y="6363053"/>
            <a:ext cx="5387840" cy="3146351"/>
            <a:chOff x="0" y="0"/>
            <a:chExt cx="7183787" cy="41951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63564" cy="1967284"/>
            </a:xfrm>
            <a:custGeom>
              <a:avLst/>
              <a:gdLst/>
              <a:ahLst/>
              <a:cxnLst/>
              <a:rect l="l" t="t" r="r" b="b"/>
              <a:pathLst>
                <a:path w="4163564" h="1967284">
                  <a:moveTo>
                    <a:pt x="0" y="0"/>
                  </a:moveTo>
                  <a:lnTo>
                    <a:pt x="4163564" y="0"/>
                  </a:lnTo>
                  <a:lnTo>
                    <a:pt x="4163564" y="1967284"/>
                  </a:lnTo>
                  <a:lnTo>
                    <a:pt x="0" y="1967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1891084"/>
              <a:ext cx="4163564" cy="86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3906" b="1">
                  <a:solidFill>
                    <a:srgbClr val="2BD4E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Gamification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732307"/>
              <a:ext cx="7183787" cy="1462828"/>
            </a:xfrm>
            <a:custGeom>
              <a:avLst/>
              <a:gdLst/>
              <a:ahLst/>
              <a:cxnLst/>
              <a:rect l="l" t="t" r="r" b="b"/>
              <a:pathLst>
                <a:path w="7183787" h="1462828">
                  <a:moveTo>
                    <a:pt x="0" y="0"/>
                  </a:moveTo>
                  <a:lnTo>
                    <a:pt x="7183787" y="0"/>
                  </a:lnTo>
                  <a:lnTo>
                    <a:pt x="7183787" y="1462828"/>
                  </a:lnTo>
                  <a:lnTo>
                    <a:pt x="0" y="1462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6863125" y="4980779"/>
            <a:ext cx="3613787" cy="1382274"/>
          </a:xfrm>
          <a:custGeom>
            <a:avLst/>
            <a:gdLst/>
            <a:ahLst/>
            <a:cxnLst/>
            <a:rect l="l" t="t" r="r" b="b"/>
            <a:pathLst>
              <a:path w="3613787" h="1382274">
                <a:moveTo>
                  <a:pt x="0" y="0"/>
                </a:moveTo>
                <a:lnTo>
                  <a:pt x="3613787" y="0"/>
                </a:lnTo>
                <a:lnTo>
                  <a:pt x="3613787" y="1382274"/>
                </a:lnTo>
                <a:lnTo>
                  <a:pt x="0" y="1382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893420" y="6656424"/>
            <a:ext cx="3585403" cy="2559607"/>
            <a:chOff x="0" y="0"/>
            <a:chExt cx="4780538" cy="34128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32639" cy="1739341"/>
            </a:xfrm>
            <a:custGeom>
              <a:avLst/>
              <a:gdLst/>
              <a:ahLst/>
              <a:cxnLst/>
              <a:rect l="l" t="t" r="r" b="b"/>
              <a:pathLst>
                <a:path w="1832639" h="1739341">
                  <a:moveTo>
                    <a:pt x="0" y="0"/>
                  </a:moveTo>
                  <a:lnTo>
                    <a:pt x="1832639" y="0"/>
                  </a:lnTo>
                  <a:lnTo>
                    <a:pt x="1832639" y="1739341"/>
                  </a:lnTo>
                  <a:lnTo>
                    <a:pt x="0" y="173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970082" y="0"/>
              <a:ext cx="2350461" cy="1739341"/>
            </a:xfrm>
            <a:custGeom>
              <a:avLst/>
              <a:gdLst/>
              <a:ahLst/>
              <a:cxnLst/>
              <a:rect l="l" t="t" r="r" b="b"/>
              <a:pathLst>
                <a:path w="2350461" h="1739341">
                  <a:moveTo>
                    <a:pt x="0" y="0"/>
                  </a:moveTo>
                  <a:lnTo>
                    <a:pt x="2350462" y="0"/>
                  </a:lnTo>
                  <a:lnTo>
                    <a:pt x="2350462" y="1739341"/>
                  </a:lnTo>
                  <a:lnTo>
                    <a:pt x="0" y="173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022455"/>
              <a:ext cx="4780538" cy="1390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</a:pPr>
              <a:r>
                <a:rPr lang="en-US" sz="3925" b="1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Differentiated </a:t>
              </a:r>
            </a:p>
            <a:p>
              <a:pPr algn="l">
                <a:lnSpc>
                  <a:spcPts val="3925"/>
                </a:lnSpc>
              </a:pPr>
              <a:r>
                <a:rPr lang="en-US" sz="3925" b="1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Learning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4424" y="7351712"/>
            <a:ext cx="2942491" cy="1422656"/>
            <a:chOff x="0" y="0"/>
            <a:chExt cx="3923322" cy="18968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23322" cy="1896875"/>
            </a:xfrm>
            <a:custGeom>
              <a:avLst/>
              <a:gdLst/>
              <a:ahLst/>
              <a:cxnLst/>
              <a:rect l="l" t="t" r="r" b="b"/>
              <a:pathLst>
                <a:path w="3923322" h="1896875">
                  <a:moveTo>
                    <a:pt x="0" y="0"/>
                  </a:moveTo>
                  <a:lnTo>
                    <a:pt x="3923322" y="0"/>
                  </a:lnTo>
                  <a:lnTo>
                    <a:pt x="3923322" y="1896875"/>
                  </a:lnTo>
                  <a:lnTo>
                    <a:pt x="0" y="1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t="-15284" r="-185684" b="-47560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80319" y="201048"/>
              <a:ext cx="3743003" cy="153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82"/>
                </a:lnSpc>
                <a:spcBef>
                  <a:spcPct val="0"/>
                </a:spcBef>
              </a:pPr>
              <a:r>
                <a:rPr lang="en-US" sz="1782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1:</a:t>
              </a:r>
            </a:p>
            <a:p>
              <a:pPr algn="l">
                <a:lnSpc>
                  <a:spcPts val="1782"/>
                </a:lnSpc>
                <a:spcBef>
                  <a:spcPct val="0"/>
                </a:spcBef>
              </a:pPr>
              <a:r>
                <a:rPr lang="en-US" sz="178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Menyediakan kesamarataan akses kepada pendidikan berkualiti bertaraf antarabangsa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43036" y="6426353"/>
            <a:ext cx="3952926" cy="1850718"/>
            <a:chOff x="0" y="0"/>
            <a:chExt cx="5270568" cy="24676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70568" cy="2467624"/>
            </a:xfrm>
            <a:custGeom>
              <a:avLst/>
              <a:gdLst/>
              <a:ahLst/>
              <a:cxnLst/>
              <a:rect l="l" t="t" r="r" b="b"/>
              <a:pathLst>
                <a:path w="5270568" h="2467624">
                  <a:moveTo>
                    <a:pt x="0" y="0"/>
                  </a:moveTo>
                  <a:lnTo>
                    <a:pt x="5270568" y="0"/>
                  </a:lnTo>
                  <a:lnTo>
                    <a:pt x="5270568" y="2467624"/>
                  </a:lnTo>
                  <a:lnTo>
                    <a:pt x="0" y="24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t="-25728" r="-185684" b="-484461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242239" y="300030"/>
              <a:ext cx="5028329" cy="191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sz="2744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930602" y="1994395"/>
            <a:ext cx="3782938" cy="4416950"/>
          </a:xfrm>
          <a:custGeom>
            <a:avLst/>
            <a:gdLst/>
            <a:ahLst/>
            <a:cxnLst/>
            <a:rect l="l" t="t" r="r" b="b"/>
            <a:pathLst>
              <a:path w="3782938" h="4416950">
                <a:moveTo>
                  <a:pt x="0" y="0"/>
                </a:moveTo>
                <a:lnTo>
                  <a:pt x="3782938" y="0"/>
                </a:lnTo>
                <a:lnTo>
                  <a:pt x="3782938" y="4416950"/>
                </a:lnTo>
                <a:lnTo>
                  <a:pt x="0" y="44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320855" y="728084"/>
            <a:ext cx="7144685" cy="109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40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Pengajaran Saya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4424" y="6791678"/>
            <a:ext cx="2942491" cy="51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1: PPPM</a:t>
            </a:r>
          </a:p>
        </p:txBody>
      </p:sp>
      <p:sp>
        <p:nvSpPr>
          <p:cNvPr id="32" name="Freeform 32"/>
          <p:cNvSpPr/>
          <p:nvPr/>
        </p:nvSpPr>
        <p:spPr>
          <a:xfrm>
            <a:off x="378364" y="212626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0" y="0"/>
                </a:lnTo>
                <a:lnTo>
                  <a:pt x="621620" y="584323"/>
                </a:lnTo>
                <a:lnTo>
                  <a:pt x="0" y="584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55108" y="23578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73158" y="8194648"/>
            <a:ext cx="2014842" cy="2053342"/>
          </a:xfrm>
          <a:custGeom>
            <a:avLst/>
            <a:gdLst/>
            <a:ahLst/>
            <a:cxnLst/>
            <a:rect l="l" t="t" r="r" b="b"/>
            <a:pathLst>
              <a:path w="2014842" h="2053342">
                <a:moveTo>
                  <a:pt x="0" y="0"/>
                </a:moveTo>
                <a:lnTo>
                  <a:pt x="2014842" y="0"/>
                </a:lnTo>
                <a:lnTo>
                  <a:pt x="2014842" y="2053342"/>
                </a:lnTo>
                <a:lnTo>
                  <a:pt x="0" y="205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5223154" cy="4286483"/>
            <a:chOff x="0" y="0"/>
            <a:chExt cx="1375645" cy="1128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5645" cy="1128950"/>
            </a:xfrm>
            <a:custGeom>
              <a:avLst/>
              <a:gdLst/>
              <a:ahLst/>
              <a:cxnLst/>
              <a:rect l="l" t="t" r="r" b="b"/>
              <a:pathLst>
                <a:path w="1375645" h="1128950">
                  <a:moveTo>
                    <a:pt x="0" y="0"/>
                  </a:moveTo>
                  <a:lnTo>
                    <a:pt x="1375645" y="0"/>
                  </a:lnTo>
                  <a:lnTo>
                    <a:pt x="1375645" y="1128950"/>
                  </a:lnTo>
                  <a:lnTo>
                    <a:pt x="0" y="1128950"/>
                  </a:ln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75645" cy="118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628715" y="1565732"/>
            <a:ext cx="6053168" cy="7692568"/>
          </a:xfrm>
          <a:custGeom>
            <a:avLst/>
            <a:gdLst/>
            <a:ahLst/>
            <a:cxnLst/>
            <a:rect l="l" t="t" r="r" b="b"/>
            <a:pathLst>
              <a:path w="6053168" h="7692568">
                <a:moveTo>
                  <a:pt x="0" y="0"/>
                </a:moveTo>
                <a:lnTo>
                  <a:pt x="6053168" y="0"/>
                </a:lnTo>
                <a:lnTo>
                  <a:pt x="6053168" y="7692568"/>
                </a:lnTo>
                <a:lnTo>
                  <a:pt x="0" y="769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67443" y="90409"/>
            <a:ext cx="5873430" cy="7155535"/>
          </a:xfrm>
          <a:custGeom>
            <a:avLst/>
            <a:gdLst/>
            <a:ahLst/>
            <a:cxnLst/>
            <a:rect l="l" t="t" r="r" b="b"/>
            <a:pathLst>
              <a:path w="5873430" h="7155535">
                <a:moveTo>
                  <a:pt x="0" y="0"/>
                </a:moveTo>
                <a:lnTo>
                  <a:pt x="5873429" y="0"/>
                </a:lnTo>
                <a:lnTo>
                  <a:pt x="5873429" y="7155535"/>
                </a:lnTo>
                <a:lnTo>
                  <a:pt x="0" y="715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41417"/>
            <a:ext cx="5223154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Indikator Motivasi Pelajar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4547143"/>
            <a:ext cx="4874471" cy="5397601"/>
          </a:xfrm>
          <a:custGeom>
            <a:avLst/>
            <a:gdLst/>
            <a:ahLst/>
            <a:cxnLst/>
            <a:rect l="l" t="t" r="r" b="b"/>
            <a:pathLst>
              <a:path w="4874471" h="5397601">
                <a:moveTo>
                  <a:pt x="0" y="0"/>
                </a:moveTo>
                <a:lnTo>
                  <a:pt x="4874471" y="0"/>
                </a:lnTo>
                <a:lnTo>
                  <a:pt x="4874471" y="5397601"/>
                </a:lnTo>
                <a:lnTo>
                  <a:pt x="0" y="539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61" t="-68015" r="-16231" b="-94793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450158" y="7245944"/>
            <a:ext cx="4508198" cy="2655521"/>
            <a:chOff x="0" y="0"/>
            <a:chExt cx="6010930" cy="35406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10930" cy="3540694"/>
            </a:xfrm>
            <a:custGeom>
              <a:avLst/>
              <a:gdLst/>
              <a:ahLst/>
              <a:cxnLst/>
              <a:rect l="l" t="t" r="r" b="b"/>
              <a:pathLst>
                <a:path w="6010930" h="3540694">
                  <a:moveTo>
                    <a:pt x="0" y="0"/>
                  </a:moveTo>
                  <a:lnTo>
                    <a:pt x="6010930" y="0"/>
                  </a:lnTo>
                  <a:lnTo>
                    <a:pt x="6010930" y="3540694"/>
                  </a:lnTo>
                  <a:lnTo>
                    <a:pt x="0" y="3540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191" r="-185684" b="-374806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76266" y="434643"/>
              <a:ext cx="5734664" cy="2742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37"/>
                </a:lnSpc>
                <a:spcBef>
                  <a:spcPct val="0"/>
                </a:spcBef>
              </a:pPr>
              <a:r>
                <a:rPr lang="en-US" sz="3937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3: </a:t>
              </a:r>
            </a:p>
            <a:p>
              <a:pPr algn="l">
                <a:lnSpc>
                  <a:spcPts val="3937"/>
                </a:lnSpc>
                <a:spcBef>
                  <a:spcPct val="0"/>
                </a:spcBef>
              </a:pPr>
              <a:r>
                <a:rPr lang="en-US" sz="3937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Melahirkan rakyat Malaysia dengan penghayatan nilai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25" y="48535"/>
            <a:ext cx="1837069" cy="1865045"/>
          </a:xfrm>
          <a:custGeom>
            <a:avLst/>
            <a:gdLst/>
            <a:ahLst/>
            <a:cxnLst/>
            <a:rect l="l" t="t" r="r" b="b"/>
            <a:pathLst>
              <a:path w="1837069" h="1865045">
                <a:moveTo>
                  <a:pt x="0" y="0"/>
                </a:moveTo>
                <a:lnTo>
                  <a:pt x="1837069" y="0"/>
                </a:lnTo>
                <a:lnTo>
                  <a:pt x="1837069" y="1865044"/>
                </a:lnTo>
                <a:lnTo>
                  <a:pt x="0" y="186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38680" y="8209105"/>
            <a:ext cx="2049320" cy="2049320"/>
          </a:xfrm>
          <a:custGeom>
            <a:avLst/>
            <a:gdLst/>
            <a:ahLst/>
            <a:cxnLst/>
            <a:rect l="l" t="t" r="r" b="b"/>
            <a:pathLst>
              <a:path w="2049320" h="2049320">
                <a:moveTo>
                  <a:pt x="0" y="0"/>
                </a:moveTo>
                <a:lnTo>
                  <a:pt x="2049320" y="0"/>
                </a:lnTo>
                <a:lnTo>
                  <a:pt x="2049320" y="2049320"/>
                </a:lnTo>
                <a:lnTo>
                  <a:pt x="0" y="204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7543144"/>
            <a:ext cx="2715281" cy="2715281"/>
          </a:xfrm>
          <a:custGeom>
            <a:avLst/>
            <a:gdLst/>
            <a:ahLst/>
            <a:cxnLst/>
            <a:rect l="l" t="t" r="r" b="b"/>
            <a:pathLst>
              <a:path w="2715281" h="2715281">
                <a:moveTo>
                  <a:pt x="2715281" y="0"/>
                </a:moveTo>
                <a:lnTo>
                  <a:pt x="0" y="0"/>
                </a:lnTo>
                <a:lnTo>
                  <a:pt x="0" y="2715281"/>
                </a:lnTo>
                <a:lnTo>
                  <a:pt x="2715281" y="2715281"/>
                </a:lnTo>
                <a:lnTo>
                  <a:pt x="2715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96251" y="351371"/>
            <a:ext cx="9286105" cy="156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Menggalakkan pelajar menzahirkan motivasi mereka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8773" y="1999660"/>
            <a:ext cx="7073706" cy="176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2"/>
              </a:lnSpc>
            </a:pPr>
            <a:r>
              <a:rPr lang="en-US" sz="5123" b="1" i="1" spc="-179">
                <a:solidFill>
                  <a:srgbClr val="245095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Alat Sokongan </a:t>
            </a:r>
          </a:p>
          <a:p>
            <a:pPr algn="ctr">
              <a:lnSpc>
                <a:spcPts val="7172"/>
              </a:lnSpc>
            </a:pPr>
            <a:r>
              <a:rPr lang="en-US" sz="5123" b="1" i="1" spc="-179">
                <a:solidFill>
                  <a:srgbClr val="245095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Pembelajaran Kendiri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42479" y="1913579"/>
            <a:ext cx="8534512" cy="4651949"/>
            <a:chOff x="0" y="0"/>
            <a:chExt cx="11379349" cy="62025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379349" cy="6202599"/>
              <a:chOff x="0" y="0"/>
              <a:chExt cx="2248678" cy="12256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48678" cy="1225698"/>
              </a:xfrm>
              <a:custGeom>
                <a:avLst/>
                <a:gdLst/>
                <a:ahLst/>
                <a:cxnLst/>
                <a:rect l="l" t="t" r="r" b="b"/>
                <a:pathLst>
                  <a:path w="2248678" h="1225698">
                    <a:moveTo>
                      <a:pt x="52552" y="0"/>
                    </a:moveTo>
                    <a:lnTo>
                      <a:pt x="2196126" y="0"/>
                    </a:lnTo>
                    <a:cubicBezTo>
                      <a:pt x="2210064" y="0"/>
                      <a:pt x="2223430" y="5537"/>
                      <a:pt x="2233286" y="15392"/>
                    </a:cubicBezTo>
                    <a:cubicBezTo>
                      <a:pt x="2243141" y="25248"/>
                      <a:pt x="2248678" y="38614"/>
                      <a:pt x="2248678" y="52552"/>
                    </a:cubicBezTo>
                    <a:lnTo>
                      <a:pt x="2248678" y="1173146"/>
                    </a:lnTo>
                    <a:cubicBezTo>
                      <a:pt x="2248678" y="1202170"/>
                      <a:pt x="2225150" y="1225698"/>
                      <a:pt x="2196126" y="1225698"/>
                    </a:cubicBezTo>
                    <a:lnTo>
                      <a:pt x="52552" y="1225698"/>
                    </a:lnTo>
                    <a:cubicBezTo>
                      <a:pt x="38614" y="1225698"/>
                      <a:pt x="25248" y="1220162"/>
                      <a:pt x="15392" y="1210306"/>
                    </a:cubicBezTo>
                    <a:cubicBezTo>
                      <a:pt x="5537" y="1200451"/>
                      <a:pt x="0" y="1187084"/>
                      <a:pt x="0" y="1173146"/>
                    </a:cubicBezTo>
                    <a:lnTo>
                      <a:pt x="0" y="52552"/>
                    </a:lnTo>
                    <a:cubicBezTo>
                      <a:pt x="0" y="23528"/>
                      <a:pt x="23528" y="0"/>
                      <a:pt x="52552" y="0"/>
                    </a:cubicBezTo>
                    <a:close/>
                  </a:path>
                </a:pathLst>
              </a:custGeom>
              <a:solidFill>
                <a:srgbClr val="24509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248678" cy="12828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09487" y="650066"/>
              <a:ext cx="10560374" cy="5006539"/>
            </a:xfrm>
            <a:custGeom>
              <a:avLst/>
              <a:gdLst/>
              <a:ahLst/>
              <a:cxnLst/>
              <a:rect l="l" t="t" r="r" b="b"/>
              <a:pathLst>
                <a:path w="10560374" h="5006539">
                  <a:moveTo>
                    <a:pt x="0" y="0"/>
                  </a:moveTo>
                  <a:lnTo>
                    <a:pt x="10560374" y="0"/>
                  </a:lnTo>
                  <a:lnTo>
                    <a:pt x="10560374" y="5006539"/>
                  </a:lnTo>
                  <a:lnTo>
                    <a:pt x="0" y="5006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864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66159" y="3945264"/>
            <a:ext cx="7420633" cy="4041583"/>
            <a:chOff x="0" y="0"/>
            <a:chExt cx="3188544" cy="17366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88544" cy="1736613"/>
            </a:xfrm>
            <a:custGeom>
              <a:avLst/>
              <a:gdLst/>
              <a:ahLst/>
              <a:cxnLst/>
              <a:rect l="l" t="t" r="r" b="b"/>
              <a:pathLst>
                <a:path w="3188544" h="1736613">
                  <a:moveTo>
                    <a:pt x="53208" y="0"/>
                  </a:moveTo>
                  <a:lnTo>
                    <a:pt x="3135336" y="0"/>
                  </a:lnTo>
                  <a:cubicBezTo>
                    <a:pt x="3164722" y="0"/>
                    <a:pt x="3188544" y="23822"/>
                    <a:pt x="3188544" y="53208"/>
                  </a:cubicBezTo>
                  <a:lnTo>
                    <a:pt x="3188544" y="1683405"/>
                  </a:lnTo>
                  <a:cubicBezTo>
                    <a:pt x="3188544" y="1697517"/>
                    <a:pt x="3182938" y="1711050"/>
                    <a:pt x="3172960" y="1721029"/>
                  </a:cubicBezTo>
                  <a:cubicBezTo>
                    <a:pt x="3162982" y="1731007"/>
                    <a:pt x="3149448" y="1736613"/>
                    <a:pt x="3135336" y="1736613"/>
                  </a:cubicBezTo>
                  <a:lnTo>
                    <a:pt x="53208" y="1736613"/>
                  </a:lnTo>
                  <a:cubicBezTo>
                    <a:pt x="39096" y="1736613"/>
                    <a:pt x="25563" y="1731007"/>
                    <a:pt x="15584" y="1721029"/>
                  </a:cubicBezTo>
                  <a:cubicBezTo>
                    <a:pt x="5606" y="1711050"/>
                    <a:pt x="0" y="1697517"/>
                    <a:pt x="0" y="1683405"/>
                  </a:cubicBezTo>
                  <a:lnTo>
                    <a:pt x="0" y="53208"/>
                  </a:lnTo>
                  <a:cubicBezTo>
                    <a:pt x="0" y="39096"/>
                    <a:pt x="5606" y="25563"/>
                    <a:pt x="15584" y="15584"/>
                  </a:cubicBezTo>
                  <a:cubicBezTo>
                    <a:pt x="25563" y="5606"/>
                    <a:pt x="39096" y="0"/>
                    <a:pt x="53208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88544" cy="1793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11629" y="4130453"/>
            <a:ext cx="6856960" cy="3667867"/>
          </a:xfrm>
          <a:custGeom>
            <a:avLst/>
            <a:gdLst/>
            <a:ahLst/>
            <a:cxnLst/>
            <a:rect l="l" t="t" r="r" b="b"/>
            <a:pathLst>
              <a:path w="6856960" h="3667867">
                <a:moveTo>
                  <a:pt x="0" y="0"/>
                </a:moveTo>
                <a:lnTo>
                  <a:pt x="6856960" y="0"/>
                </a:lnTo>
                <a:lnTo>
                  <a:pt x="6856960" y="3667868"/>
                </a:lnTo>
                <a:lnTo>
                  <a:pt x="0" y="3667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11" t="-3491" r="-12085" b="-24588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642479" y="7049274"/>
            <a:ext cx="8534512" cy="2209026"/>
            <a:chOff x="0" y="0"/>
            <a:chExt cx="11379349" cy="294536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379349" cy="2945368"/>
              <a:chOff x="0" y="0"/>
              <a:chExt cx="3188544" cy="82530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188544" cy="825305"/>
              </a:xfrm>
              <a:custGeom>
                <a:avLst/>
                <a:gdLst/>
                <a:ahLst/>
                <a:cxnLst/>
                <a:rect l="l" t="t" r="r" b="b"/>
                <a:pathLst>
                  <a:path w="3188544" h="825305">
                    <a:moveTo>
                      <a:pt x="52147" y="0"/>
                    </a:moveTo>
                    <a:lnTo>
                      <a:pt x="3136398" y="0"/>
                    </a:lnTo>
                    <a:cubicBezTo>
                      <a:pt x="3165197" y="0"/>
                      <a:pt x="3188544" y="23347"/>
                      <a:pt x="3188544" y="52147"/>
                    </a:cubicBezTo>
                    <a:lnTo>
                      <a:pt x="3188544" y="773158"/>
                    </a:lnTo>
                    <a:cubicBezTo>
                      <a:pt x="3188544" y="786989"/>
                      <a:pt x="3183050" y="800252"/>
                      <a:pt x="3173271" y="810032"/>
                    </a:cubicBezTo>
                    <a:cubicBezTo>
                      <a:pt x="3163491" y="819811"/>
                      <a:pt x="3150228" y="825305"/>
                      <a:pt x="3136398" y="825305"/>
                    </a:cubicBezTo>
                    <a:lnTo>
                      <a:pt x="52147" y="825305"/>
                    </a:lnTo>
                    <a:cubicBezTo>
                      <a:pt x="23347" y="825305"/>
                      <a:pt x="0" y="801958"/>
                      <a:pt x="0" y="773158"/>
                    </a:cubicBezTo>
                    <a:lnTo>
                      <a:pt x="0" y="52147"/>
                    </a:lnTo>
                    <a:cubicBezTo>
                      <a:pt x="0" y="23347"/>
                      <a:pt x="23347" y="0"/>
                      <a:pt x="52147" y="0"/>
                    </a:cubicBezTo>
                    <a:close/>
                  </a:path>
                </a:pathLst>
              </a:custGeom>
              <a:solidFill>
                <a:srgbClr val="24509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3188544" cy="8824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87493" y="283983"/>
              <a:ext cx="10804362" cy="2376960"/>
            </a:xfrm>
            <a:custGeom>
              <a:avLst/>
              <a:gdLst/>
              <a:ahLst/>
              <a:cxnLst/>
              <a:rect l="l" t="t" r="r" b="b"/>
              <a:pathLst>
                <a:path w="10804362" h="2376960">
                  <a:moveTo>
                    <a:pt x="0" y="0"/>
                  </a:moveTo>
                  <a:lnTo>
                    <a:pt x="10804362" y="0"/>
                  </a:lnTo>
                  <a:lnTo>
                    <a:pt x="10804362" y="2376959"/>
                  </a:lnTo>
                  <a:lnTo>
                    <a:pt x="0" y="237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91399" y="8209105"/>
            <a:ext cx="2847905" cy="1762258"/>
            <a:chOff x="0" y="0"/>
            <a:chExt cx="3797207" cy="23496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97207" cy="2349677"/>
            </a:xfrm>
            <a:custGeom>
              <a:avLst/>
              <a:gdLst/>
              <a:ahLst/>
              <a:cxnLst/>
              <a:rect l="l" t="t" r="r" b="b"/>
              <a:pathLst>
                <a:path w="3797207" h="2349677">
                  <a:moveTo>
                    <a:pt x="0" y="0"/>
                  </a:moveTo>
                  <a:lnTo>
                    <a:pt x="3797207" y="0"/>
                  </a:lnTo>
                  <a:lnTo>
                    <a:pt x="3797207" y="2349677"/>
                  </a:lnTo>
                  <a:lnTo>
                    <a:pt x="0" y="2349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7298" r="-185684" b="-354384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74522" y="199488"/>
              <a:ext cx="3622685" cy="1987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99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29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052368"/>
            <a:ext cx="2066799" cy="2164188"/>
          </a:xfrm>
          <a:custGeom>
            <a:avLst/>
            <a:gdLst/>
            <a:ahLst/>
            <a:cxnLst/>
            <a:rect l="l" t="t" r="r" b="b"/>
            <a:pathLst>
              <a:path w="2066799" h="2164188">
                <a:moveTo>
                  <a:pt x="0" y="0"/>
                </a:moveTo>
                <a:lnTo>
                  <a:pt x="2066799" y="0"/>
                </a:lnTo>
                <a:lnTo>
                  <a:pt x="2066799" y="2164188"/>
                </a:lnTo>
                <a:lnTo>
                  <a:pt x="0" y="216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750972" y="9915947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2875" y="-28575"/>
            <a:ext cx="1152688" cy="1510291"/>
            <a:chOff x="0" y="0"/>
            <a:chExt cx="1536917" cy="2013722"/>
          </a:xfrm>
        </p:grpSpPr>
        <p:sp>
          <p:nvSpPr>
            <p:cNvPr id="6" name="Freeform 6"/>
            <p:cNvSpPr/>
            <p:nvPr/>
          </p:nvSpPr>
          <p:spPr>
            <a:xfrm>
              <a:off x="0" y="907915"/>
              <a:ext cx="1536917" cy="1105807"/>
            </a:xfrm>
            <a:custGeom>
              <a:avLst/>
              <a:gdLst/>
              <a:ahLst/>
              <a:cxnLst/>
              <a:rect l="l" t="t" r="r" b="b"/>
              <a:pathLst>
                <a:path w="1536917" h="110580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62625" r="-57890" b="-5682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536917" cy="1105807"/>
            </a:xfrm>
            <a:custGeom>
              <a:avLst/>
              <a:gdLst/>
              <a:ahLst/>
              <a:cxnLst/>
              <a:rect l="l" t="t" r="r" b="b"/>
              <a:pathLst>
                <a:path w="1536917" h="110580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62625" r="-57890" b="-5682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45036" y="2590880"/>
            <a:ext cx="8562205" cy="5329580"/>
            <a:chOff x="0" y="0"/>
            <a:chExt cx="2446381" cy="15227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6381" cy="1522760"/>
            </a:xfrm>
            <a:custGeom>
              <a:avLst/>
              <a:gdLst/>
              <a:ahLst/>
              <a:cxnLst/>
              <a:rect l="l" t="t" r="r" b="b"/>
              <a:pathLst>
                <a:path w="2446381" h="1522760">
                  <a:moveTo>
                    <a:pt x="46114" y="0"/>
                  </a:moveTo>
                  <a:lnTo>
                    <a:pt x="2400267" y="0"/>
                  </a:lnTo>
                  <a:cubicBezTo>
                    <a:pt x="2412497" y="0"/>
                    <a:pt x="2424227" y="4858"/>
                    <a:pt x="2432875" y="13506"/>
                  </a:cubicBezTo>
                  <a:cubicBezTo>
                    <a:pt x="2441523" y="22155"/>
                    <a:pt x="2446381" y="33884"/>
                    <a:pt x="2446381" y="46114"/>
                  </a:cubicBezTo>
                  <a:lnTo>
                    <a:pt x="2446381" y="1476646"/>
                  </a:lnTo>
                  <a:cubicBezTo>
                    <a:pt x="2446381" y="1488876"/>
                    <a:pt x="2441523" y="1500605"/>
                    <a:pt x="2432875" y="1509254"/>
                  </a:cubicBezTo>
                  <a:cubicBezTo>
                    <a:pt x="2424227" y="1517902"/>
                    <a:pt x="2412497" y="1522760"/>
                    <a:pt x="2400267" y="1522760"/>
                  </a:cubicBezTo>
                  <a:lnTo>
                    <a:pt x="46114" y="1522760"/>
                  </a:lnTo>
                  <a:cubicBezTo>
                    <a:pt x="33884" y="1522760"/>
                    <a:pt x="22155" y="1517902"/>
                    <a:pt x="13506" y="1509254"/>
                  </a:cubicBezTo>
                  <a:cubicBezTo>
                    <a:pt x="4858" y="1500605"/>
                    <a:pt x="0" y="1488876"/>
                    <a:pt x="0" y="1476646"/>
                  </a:cubicBezTo>
                  <a:lnTo>
                    <a:pt x="0" y="46114"/>
                  </a:lnTo>
                  <a:cubicBezTo>
                    <a:pt x="0" y="33884"/>
                    <a:pt x="4858" y="22155"/>
                    <a:pt x="13506" y="13506"/>
                  </a:cubicBezTo>
                  <a:cubicBezTo>
                    <a:pt x="22155" y="4858"/>
                    <a:pt x="33884" y="0"/>
                    <a:pt x="46114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446381" cy="1579910"/>
            </a:xfrm>
            <a:prstGeom prst="rect">
              <a:avLst/>
            </a:prstGeom>
          </p:spPr>
          <p:txBody>
            <a:bodyPr lIns="46827" tIns="46827" rIns="46827" bIns="46827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47312" y="2877932"/>
            <a:ext cx="7957654" cy="4755475"/>
          </a:xfrm>
          <a:custGeom>
            <a:avLst/>
            <a:gdLst/>
            <a:ahLst/>
            <a:cxnLst/>
            <a:rect l="l" t="t" r="r" b="b"/>
            <a:pathLst>
              <a:path w="7957654" h="4755475">
                <a:moveTo>
                  <a:pt x="0" y="0"/>
                </a:moveTo>
                <a:lnTo>
                  <a:pt x="7957654" y="0"/>
                </a:lnTo>
                <a:lnTo>
                  <a:pt x="7957654" y="4755475"/>
                </a:lnTo>
                <a:lnTo>
                  <a:pt x="0" y="4755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71282" y="8145723"/>
            <a:ext cx="2230203" cy="1770224"/>
          </a:xfrm>
          <a:custGeom>
            <a:avLst/>
            <a:gdLst/>
            <a:ahLst/>
            <a:cxnLst/>
            <a:rect l="l" t="t" r="r" b="b"/>
            <a:pathLst>
              <a:path w="2230203" h="1770224">
                <a:moveTo>
                  <a:pt x="0" y="0"/>
                </a:moveTo>
                <a:lnTo>
                  <a:pt x="2230203" y="0"/>
                </a:lnTo>
                <a:lnTo>
                  <a:pt x="2230203" y="1770224"/>
                </a:lnTo>
                <a:lnTo>
                  <a:pt x="0" y="1770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91464" y="6992730"/>
            <a:ext cx="2274036" cy="2038105"/>
          </a:xfrm>
          <a:custGeom>
            <a:avLst/>
            <a:gdLst/>
            <a:ahLst/>
            <a:cxnLst/>
            <a:rect l="l" t="t" r="r" b="b"/>
            <a:pathLst>
              <a:path w="2274036" h="2038105">
                <a:moveTo>
                  <a:pt x="0" y="0"/>
                </a:moveTo>
                <a:lnTo>
                  <a:pt x="2274036" y="0"/>
                </a:lnTo>
                <a:lnTo>
                  <a:pt x="2274036" y="2038105"/>
                </a:lnTo>
                <a:lnTo>
                  <a:pt x="0" y="2038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939191" y="8068933"/>
            <a:ext cx="1852273" cy="121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13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 pelajar</a:t>
            </a:r>
          </a:p>
          <a:p>
            <a:pPr algn="ctr">
              <a:lnSpc>
                <a:spcPts val="3138"/>
              </a:lnSpc>
            </a:pPr>
            <a:r>
              <a:rPr lang="en-US" sz="313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(SP015)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5709" y="4543782"/>
            <a:ext cx="2419582" cy="160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41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52 pelajar</a:t>
            </a:r>
          </a:p>
          <a:p>
            <a:pPr algn="ctr">
              <a:lnSpc>
                <a:spcPts val="4184"/>
              </a:lnSpc>
            </a:pPr>
            <a:r>
              <a:rPr lang="en-US" sz="41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(SP025)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79670" y="9226303"/>
            <a:ext cx="1254730" cy="533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36.8%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55709" y="6117482"/>
            <a:ext cx="2419582" cy="71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3"/>
              </a:lnSpc>
            </a:pPr>
            <a:r>
              <a:rPr lang="en-US" sz="418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91.2%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34965" y="8828421"/>
            <a:ext cx="2102837" cy="4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35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148%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2786767" y="4143697"/>
            <a:ext cx="5588510" cy="999803"/>
          </a:xfrm>
          <a:prstGeom prst="line">
            <a:avLst/>
          </a:prstGeom>
          <a:ln w="76200" cap="rnd">
            <a:solidFill>
              <a:srgbClr val="00BF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12675341" y="726571"/>
            <a:ext cx="4583959" cy="9145055"/>
          </a:xfrm>
          <a:custGeom>
            <a:avLst/>
            <a:gdLst/>
            <a:ahLst/>
            <a:cxnLst/>
            <a:rect l="l" t="t" r="r" b="b"/>
            <a:pathLst>
              <a:path w="4583959" h="9145055">
                <a:moveTo>
                  <a:pt x="0" y="0"/>
                </a:moveTo>
                <a:lnTo>
                  <a:pt x="4583959" y="0"/>
                </a:lnTo>
                <a:lnTo>
                  <a:pt x="4583959" y="9145054"/>
                </a:lnTo>
                <a:lnTo>
                  <a:pt x="0" y="9145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607241" y="2373257"/>
            <a:ext cx="3173382" cy="1668903"/>
            <a:chOff x="0" y="0"/>
            <a:chExt cx="4231176" cy="22252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31176" cy="2225204"/>
            </a:xfrm>
            <a:custGeom>
              <a:avLst/>
              <a:gdLst/>
              <a:ahLst/>
              <a:cxnLst/>
              <a:rect l="l" t="t" r="r" b="b"/>
              <a:pathLst>
                <a:path w="4231176" h="2225204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7417" r="-185684" b="-425805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94468" y="225585"/>
              <a:ext cx="4036708" cy="1815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398406" y="1597567"/>
            <a:ext cx="4927733" cy="1164514"/>
          </a:xfrm>
          <a:custGeom>
            <a:avLst/>
            <a:gdLst/>
            <a:ahLst/>
            <a:cxnLst/>
            <a:rect l="l" t="t" r="r" b="b"/>
            <a:pathLst>
              <a:path w="4927733" h="1164514">
                <a:moveTo>
                  <a:pt x="0" y="0"/>
                </a:moveTo>
                <a:lnTo>
                  <a:pt x="4927733" y="0"/>
                </a:lnTo>
                <a:lnTo>
                  <a:pt x="4927733" y="1164514"/>
                </a:lnTo>
                <a:lnTo>
                  <a:pt x="0" y="11645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287602" y="8052368"/>
            <a:ext cx="3975314" cy="1868991"/>
          </a:xfrm>
          <a:custGeom>
            <a:avLst/>
            <a:gdLst/>
            <a:ahLst/>
            <a:cxnLst/>
            <a:rect l="l" t="t" r="r" b="b"/>
            <a:pathLst>
              <a:path w="3975314" h="1868991">
                <a:moveTo>
                  <a:pt x="0" y="0"/>
                </a:moveTo>
                <a:lnTo>
                  <a:pt x="3975314" y="0"/>
                </a:lnTo>
                <a:lnTo>
                  <a:pt x="3975314" y="1868991"/>
                </a:lnTo>
                <a:lnTo>
                  <a:pt x="0" y="18689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0495" y="609573"/>
            <a:ext cx="9171434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Impak Amalan Pengajaran Saya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628632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875" y="-28575"/>
            <a:ext cx="1152688" cy="1510291"/>
            <a:chOff x="0" y="0"/>
            <a:chExt cx="1536917" cy="2013722"/>
          </a:xfrm>
        </p:grpSpPr>
        <p:sp>
          <p:nvSpPr>
            <p:cNvPr id="5" name="Freeform 5"/>
            <p:cNvSpPr/>
            <p:nvPr/>
          </p:nvSpPr>
          <p:spPr>
            <a:xfrm>
              <a:off x="0" y="907915"/>
              <a:ext cx="1536917" cy="1105807"/>
            </a:xfrm>
            <a:custGeom>
              <a:avLst/>
              <a:gdLst/>
              <a:ahLst/>
              <a:cxnLst/>
              <a:rect l="l" t="t" r="r" b="b"/>
              <a:pathLst>
                <a:path w="1536917" h="110580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62625" r="-57890" b="-568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536917" cy="1105807"/>
            </a:xfrm>
            <a:custGeom>
              <a:avLst/>
              <a:gdLst/>
              <a:ahLst/>
              <a:cxnLst/>
              <a:rect l="l" t="t" r="r" b="b"/>
              <a:pathLst>
                <a:path w="1536917" h="1105807">
                  <a:moveTo>
                    <a:pt x="0" y="0"/>
                  </a:moveTo>
                  <a:lnTo>
                    <a:pt x="1536917" y="0"/>
                  </a:lnTo>
                  <a:lnTo>
                    <a:pt x="1536917" y="1105807"/>
                  </a:lnTo>
                  <a:lnTo>
                    <a:pt x="0" y="110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62625" r="-57890" b="-568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164911" y="1744574"/>
            <a:ext cx="4763484" cy="7277690"/>
            <a:chOff x="0" y="0"/>
            <a:chExt cx="1830650" cy="2796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0650" cy="2796883"/>
            </a:xfrm>
            <a:custGeom>
              <a:avLst/>
              <a:gdLst/>
              <a:ahLst/>
              <a:cxnLst/>
              <a:rect l="l" t="t" r="r" b="b"/>
              <a:pathLst>
                <a:path w="1830650" h="2796883">
                  <a:moveTo>
                    <a:pt x="82888" y="0"/>
                  </a:moveTo>
                  <a:lnTo>
                    <a:pt x="1747762" y="0"/>
                  </a:lnTo>
                  <a:cubicBezTo>
                    <a:pt x="1793540" y="0"/>
                    <a:pt x="1830650" y="37110"/>
                    <a:pt x="1830650" y="82888"/>
                  </a:cubicBezTo>
                  <a:lnTo>
                    <a:pt x="1830650" y="2713994"/>
                  </a:lnTo>
                  <a:cubicBezTo>
                    <a:pt x="1830650" y="2759772"/>
                    <a:pt x="1793540" y="2796883"/>
                    <a:pt x="1747762" y="2796883"/>
                  </a:cubicBezTo>
                  <a:lnTo>
                    <a:pt x="82888" y="2796883"/>
                  </a:lnTo>
                  <a:cubicBezTo>
                    <a:pt x="37110" y="2796883"/>
                    <a:pt x="0" y="2759772"/>
                    <a:pt x="0" y="2713994"/>
                  </a:cubicBezTo>
                  <a:lnTo>
                    <a:pt x="0" y="82888"/>
                  </a:lnTo>
                  <a:cubicBezTo>
                    <a:pt x="0" y="37110"/>
                    <a:pt x="37110" y="0"/>
                    <a:pt x="82888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30650" cy="2854033"/>
            </a:xfrm>
            <a:prstGeom prst="rect">
              <a:avLst/>
            </a:prstGeom>
          </p:spPr>
          <p:txBody>
            <a:bodyPr lIns="40501" tIns="40501" rIns="40501" bIns="40501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73541" y="1744574"/>
            <a:ext cx="12448495" cy="7277690"/>
            <a:chOff x="0" y="0"/>
            <a:chExt cx="3078778" cy="1799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8778" cy="1799928"/>
            </a:xfrm>
            <a:custGeom>
              <a:avLst/>
              <a:gdLst/>
              <a:ahLst/>
              <a:cxnLst/>
              <a:rect l="l" t="t" r="r" b="b"/>
              <a:pathLst>
                <a:path w="3078778" h="1799928">
                  <a:moveTo>
                    <a:pt x="31718" y="0"/>
                  </a:moveTo>
                  <a:lnTo>
                    <a:pt x="3047060" y="0"/>
                  </a:lnTo>
                  <a:cubicBezTo>
                    <a:pt x="3055472" y="0"/>
                    <a:pt x="3063539" y="3342"/>
                    <a:pt x="3069488" y="9290"/>
                  </a:cubicBezTo>
                  <a:cubicBezTo>
                    <a:pt x="3075436" y="15238"/>
                    <a:pt x="3078778" y="23306"/>
                    <a:pt x="3078778" y="31718"/>
                  </a:cubicBezTo>
                  <a:lnTo>
                    <a:pt x="3078778" y="1768210"/>
                  </a:lnTo>
                  <a:cubicBezTo>
                    <a:pt x="3078778" y="1776622"/>
                    <a:pt x="3075436" y="1784689"/>
                    <a:pt x="3069488" y="1790638"/>
                  </a:cubicBezTo>
                  <a:cubicBezTo>
                    <a:pt x="3063539" y="1796586"/>
                    <a:pt x="3055472" y="1799928"/>
                    <a:pt x="3047060" y="1799928"/>
                  </a:cubicBezTo>
                  <a:lnTo>
                    <a:pt x="31718" y="1799928"/>
                  </a:lnTo>
                  <a:cubicBezTo>
                    <a:pt x="23306" y="1799928"/>
                    <a:pt x="15238" y="1796586"/>
                    <a:pt x="9290" y="1790638"/>
                  </a:cubicBezTo>
                  <a:cubicBezTo>
                    <a:pt x="3342" y="1784689"/>
                    <a:pt x="0" y="1776622"/>
                    <a:pt x="0" y="1768210"/>
                  </a:cubicBezTo>
                  <a:lnTo>
                    <a:pt x="0" y="31718"/>
                  </a:lnTo>
                  <a:cubicBezTo>
                    <a:pt x="0" y="23306"/>
                    <a:pt x="3342" y="15238"/>
                    <a:pt x="9290" y="9290"/>
                  </a:cubicBezTo>
                  <a:cubicBezTo>
                    <a:pt x="15238" y="3342"/>
                    <a:pt x="23306" y="0"/>
                    <a:pt x="31718" y="0"/>
                  </a:cubicBezTo>
                  <a:close/>
                </a:path>
              </a:pathLst>
            </a:custGeom>
            <a:solidFill>
              <a:srgbClr val="24509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078778" cy="1857078"/>
            </a:xfrm>
            <a:prstGeom prst="rect">
              <a:avLst/>
            </a:prstGeom>
          </p:spPr>
          <p:txBody>
            <a:bodyPr lIns="53830" tIns="53830" rIns="53830" bIns="5383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7534" y="2310676"/>
            <a:ext cx="12020509" cy="6145485"/>
          </a:xfrm>
          <a:custGeom>
            <a:avLst/>
            <a:gdLst/>
            <a:ahLst/>
            <a:cxnLst/>
            <a:rect l="l" t="t" r="r" b="b"/>
            <a:pathLst>
              <a:path w="12020509" h="6145485">
                <a:moveTo>
                  <a:pt x="0" y="0"/>
                </a:moveTo>
                <a:lnTo>
                  <a:pt x="12020509" y="0"/>
                </a:lnTo>
                <a:lnTo>
                  <a:pt x="12020509" y="6145486"/>
                </a:lnTo>
                <a:lnTo>
                  <a:pt x="0" y="6145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90823" y="8794181"/>
            <a:ext cx="3173382" cy="1668903"/>
            <a:chOff x="0" y="0"/>
            <a:chExt cx="4231176" cy="2225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31176" cy="2225204"/>
            </a:xfrm>
            <a:custGeom>
              <a:avLst/>
              <a:gdLst/>
              <a:ahLst/>
              <a:cxnLst/>
              <a:rect l="l" t="t" r="r" b="b"/>
              <a:pathLst>
                <a:path w="4231176" h="2225204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7417" r="-185684" b="-425805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94468" y="225585"/>
              <a:ext cx="4036708" cy="1815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425018" y="2204940"/>
            <a:ext cx="4243270" cy="6356958"/>
          </a:xfrm>
          <a:custGeom>
            <a:avLst/>
            <a:gdLst/>
            <a:ahLst/>
            <a:cxnLst/>
            <a:rect l="l" t="t" r="r" b="b"/>
            <a:pathLst>
              <a:path w="4243270" h="6356958">
                <a:moveTo>
                  <a:pt x="0" y="0"/>
                </a:moveTo>
                <a:lnTo>
                  <a:pt x="4243270" y="0"/>
                </a:lnTo>
                <a:lnTo>
                  <a:pt x="42432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413881" y="7994754"/>
            <a:ext cx="937427" cy="56714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50970" y="609573"/>
            <a:ext cx="9171434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Impak Amalan Pengajaran Saya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0B4DA47D-76E6-EA39-EA75-5190B6F4EFF6}"/>
              </a:ext>
            </a:extLst>
          </p:cNvPr>
          <p:cNvSpPr/>
          <p:nvPr/>
        </p:nvSpPr>
        <p:spPr>
          <a:xfrm flipV="1">
            <a:off x="3429000" y="3467099"/>
            <a:ext cx="3276600" cy="838198"/>
          </a:xfrm>
          <a:prstGeom prst="line">
            <a:avLst/>
          </a:prstGeom>
          <a:ln w="76200" cap="rnd">
            <a:solidFill>
              <a:srgbClr val="00BF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19">
            <a:extLst>
              <a:ext uri="{FF2B5EF4-FFF2-40B4-BE49-F238E27FC236}">
                <a16:creationId xmlns:a16="http://schemas.microsoft.com/office/drawing/2014/main" id="{1091443E-1899-455E-DE79-B661805D3FA9}"/>
              </a:ext>
            </a:extLst>
          </p:cNvPr>
          <p:cNvSpPr/>
          <p:nvPr/>
        </p:nvSpPr>
        <p:spPr>
          <a:xfrm>
            <a:off x="2209800" y="6217011"/>
            <a:ext cx="1562100" cy="1510582"/>
          </a:xfrm>
          <a:prstGeom prst="line">
            <a:avLst/>
          </a:prstGeom>
          <a:ln w="76200" cap="rnd">
            <a:solidFill>
              <a:srgbClr val="EE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19">
            <a:extLst>
              <a:ext uri="{FF2B5EF4-FFF2-40B4-BE49-F238E27FC236}">
                <a16:creationId xmlns:a16="http://schemas.microsoft.com/office/drawing/2014/main" id="{A7BB84B5-C3B7-1C54-44E3-EECB36B8BFA1}"/>
              </a:ext>
            </a:extLst>
          </p:cNvPr>
          <p:cNvSpPr/>
          <p:nvPr/>
        </p:nvSpPr>
        <p:spPr>
          <a:xfrm>
            <a:off x="6172200" y="6217011"/>
            <a:ext cx="1406638" cy="1759313"/>
          </a:xfrm>
          <a:prstGeom prst="line">
            <a:avLst/>
          </a:prstGeom>
          <a:ln w="76200" cap="rnd">
            <a:solidFill>
              <a:srgbClr val="EE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7D65780F-2902-C1C1-FB37-3D4D609CF4FD}"/>
              </a:ext>
            </a:extLst>
          </p:cNvPr>
          <p:cNvSpPr/>
          <p:nvPr/>
        </p:nvSpPr>
        <p:spPr>
          <a:xfrm>
            <a:off x="10274195" y="6145466"/>
            <a:ext cx="1406638" cy="1759313"/>
          </a:xfrm>
          <a:prstGeom prst="line">
            <a:avLst/>
          </a:prstGeom>
          <a:ln w="76200" cap="rnd">
            <a:solidFill>
              <a:srgbClr val="EE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6322" y="9223750"/>
            <a:ext cx="3657600" cy="1911096"/>
          </a:xfrm>
          <a:custGeom>
            <a:avLst/>
            <a:gdLst/>
            <a:ahLst/>
            <a:cxnLst/>
            <a:rect l="l" t="t" r="r" b="b"/>
            <a:pathLst>
              <a:path w="3657600" h="1911096">
                <a:moveTo>
                  <a:pt x="0" y="0"/>
                </a:moveTo>
                <a:lnTo>
                  <a:pt x="3657600" y="0"/>
                </a:lnTo>
                <a:lnTo>
                  <a:pt x="3657600" y="1911096"/>
                </a:lnTo>
                <a:lnTo>
                  <a:pt x="0" y="1911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56717" y="2165511"/>
            <a:ext cx="7859266" cy="3086100"/>
            <a:chOff x="0" y="0"/>
            <a:chExt cx="206993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9930" cy="812800"/>
            </a:xfrm>
            <a:custGeom>
              <a:avLst/>
              <a:gdLst/>
              <a:ahLst/>
              <a:cxnLst/>
              <a:rect l="l" t="t" r="r" b="b"/>
              <a:pathLst>
                <a:path w="2069930" h="812800">
                  <a:moveTo>
                    <a:pt x="199051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990512" y="812800"/>
                  </a:lnTo>
                  <a:cubicBezTo>
                    <a:pt x="1990512" y="769101"/>
                    <a:pt x="2025851" y="733382"/>
                    <a:pt x="2069930" y="733382"/>
                  </a:cubicBezTo>
                  <a:lnTo>
                    <a:pt x="2069930" y="79418"/>
                  </a:lnTo>
                  <a:cubicBezTo>
                    <a:pt x="2026231" y="79418"/>
                    <a:pt x="1990512" y="44079"/>
                    <a:pt x="1990512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38100" y="-19050"/>
              <a:ext cx="199373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052368"/>
            <a:ext cx="2066799" cy="2164188"/>
          </a:xfrm>
          <a:custGeom>
            <a:avLst/>
            <a:gdLst/>
            <a:ahLst/>
            <a:cxnLst/>
            <a:rect l="l" t="t" r="r" b="b"/>
            <a:pathLst>
              <a:path w="2066799" h="2164188">
                <a:moveTo>
                  <a:pt x="0" y="0"/>
                </a:moveTo>
                <a:lnTo>
                  <a:pt x="2066799" y="0"/>
                </a:lnTo>
                <a:lnTo>
                  <a:pt x="2066799" y="2164188"/>
                </a:lnTo>
                <a:lnTo>
                  <a:pt x="0" y="216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75277" y="6650591"/>
            <a:ext cx="7859266" cy="3086100"/>
            <a:chOff x="0" y="0"/>
            <a:chExt cx="20699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930" cy="812800"/>
            </a:xfrm>
            <a:custGeom>
              <a:avLst/>
              <a:gdLst/>
              <a:ahLst/>
              <a:cxnLst/>
              <a:rect l="l" t="t" r="r" b="b"/>
              <a:pathLst>
                <a:path w="2069930" h="812800">
                  <a:moveTo>
                    <a:pt x="199051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990512" y="812800"/>
                  </a:lnTo>
                  <a:cubicBezTo>
                    <a:pt x="1990512" y="769101"/>
                    <a:pt x="2025851" y="733382"/>
                    <a:pt x="2069930" y="733382"/>
                  </a:cubicBezTo>
                  <a:lnTo>
                    <a:pt x="2069930" y="79418"/>
                  </a:lnTo>
                  <a:cubicBezTo>
                    <a:pt x="2026231" y="79418"/>
                    <a:pt x="1990512" y="44079"/>
                    <a:pt x="1990512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8100" y="-19050"/>
              <a:ext cx="199373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72017" y="2165511"/>
            <a:ext cx="7859266" cy="3086100"/>
            <a:chOff x="0" y="0"/>
            <a:chExt cx="206993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9930" cy="812800"/>
            </a:xfrm>
            <a:custGeom>
              <a:avLst/>
              <a:gdLst/>
              <a:ahLst/>
              <a:cxnLst/>
              <a:rect l="l" t="t" r="r" b="b"/>
              <a:pathLst>
                <a:path w="2069930" h="812800">
                  <a:moveTo>
                    <a:pt x="199051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990512" y="812800"/>
                  </a:lnTo>
                  <a:cubicBezTo>
                    <a:pt x="1990512" y="769101"/>
                    <a:pt x="2025851" y="733382"/>
                    <a:pt x="2069930" y="733382"/>
                  </a:cubicBezTo>
                  <a:lnTo>
                    <a:pt x="2069930" y="79418"/>
                  </a:lnTo>
                  <a:cubicBezTo>
                    <a:pt x="2026231" y="79418"/>
                    <a:pt x="1990512" y="44079"/>
                    <a:pt x="1990512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38100" y="-19050"/>
              <a:ext cx="199373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72017" y="6650591"/>
            <a:ext cx="7859266" cy="3086100"/>
            <a:chOff x="0" y="0"/>
            <a:chExt cx="20699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9930" cy="812800"/>
            </a:xfrm>
            <a:custGeom>
              <a:avLst/>
              <a:gdLst/>
              <a:ahLst/>
              <a:cxnLst/>
              <a:rect l="l" t="t" r="r" b="b"/>
              <a:pathLst>
                <a:path w="2069930" h="812800">
                  <a:moveTo>
                    <a:pt x="199051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990512" y="812800"/>
                  </a:lnTo>
                  <a:cubicBezTo>
                    <a:pt x="1990512" y="769101"/>
                    <a:pt x="2025851" y="733382"/>
                    <a:pt x="2069930" y="733382"/>
                  </a:cubicBezTo>
                  <a:lnTo>
                    <a:pt x="2069930" y="79418"/>
                  </a:lnTo>
                  <a:cubicBezTo>
                    <a:pt x="2026231" y="79418"/>
                    <a:pt x="1990512" y="44079"/>
                    <a:pt x="1990512" y="0"/>
                  </a:cubicBezTo>
                  <a:close/>
                </a:path>
              </a:pathLst>
            </a:custGeom>
            <a:solidFill>
              <a:srgbClr val="F0F2F7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38100" y="-19050"/>
              <a:ext cx="199373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14367" y="4408051"/>
            <a:ext cx="7859266" cy="3086100"/>
            <a:chOff x="0" y="0"/>
            <a:chExt cx="206993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9930" cy="812800"/>
            </a:xfrm>
            <a:custGeom>
              <a:avLst/>
              <a:gdLst/>
              <a:ahLst/>
              <a:cxnLst/>
              <a:rect l="l" t="t" r="r" b="b"/>
              <a:pathLst>
                <a:path w="2069930" h="812800">
                  <a:moveTo>
                    <a:pt x="199051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990512" y="812800"/>
                  </a:lnTo>
                  <a:cubicBezTo>
                    <a:pt x="1990512" y="769101"/>
                    <a:pt x="2025851" y="733382"/>
                    <a:pt x="2069930" y="733382"/>
                  </a:cubicBezTo>
                  <a:lnTo>
                    <a:pt x="2069930" y="79418"/>
                  </a:lnTo>
                  <a:cubicBezTo>
                    <a:pt x="2026231" y="79418"/>
                    <a:pt x="1990512" y="44079"/>
                    <a:pt x="1990512" y="0"/>
                  </a:cubicBezTo>
                  <a:close/>
                </a:path>
              </a:pathLst>
            </a:custGeom>
            <a:solidFill>
              <a:srgbClr val="CACBCD"/>
            </a:solidFill>
            <a:ln w="1428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38100" y="-19050"/>
              <a:ext cx="199373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80792" y="2313297"/>
            <a:ext cx="6878382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1A1D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KIK &amp; Inovasi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0792" y="3035711"/>
            <a:ext cx="6878382" cy="158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Lesson Crafter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Test Scheduler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1A1D2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Matrix Metric Match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52100" y="2656225"/>
            <a:ext cx="6604221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1F7A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52100" y="3378701"/>
            <a:ext cx="6604221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i="1">
                <a:solidFill>
                  <a:srgbClr val="1F7A8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Foundations &amp; Frictions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9989" y="7272528"/>
            <a:ext cx="6646200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>
                <a:solidFill>
                  <a:srgbClr val="2E7D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Sumbangan Luar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9989" y="7951351"/>
            <a:ext cx="6646200" cy="158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Bengkel Discord IPGKBL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Sinergi Inkubator STEM SMTS</a:t>
            </a:r>
          </a:p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2E7D3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Easy Math &amp; Science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2100" y="7408178"/>
            <a:ext cx="7079252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>
                <a:solidFill>
                  <a:srgbClr val="F5A6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Kurikulum &amp; Pentaksiran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2100" y="8308951"/>
            <a:ext cx="7079252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i="1">
                <a:solidFill>
                  <a:srgbClr val="F5A62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Pemeriksa Skrip Jawapan PSPM</a:t>
            </a:r>
          </a:p>
          <a:p>
            <a:pPr algn="r">
              <a:lnSpc>
                <a:spcPts val="4200"/>
              </a:lnSpc>
            </a:pPr>
            <a:r>
              <a:rPr lang="en-US" sz="3000" b="1" i="1">
                <a:solidFill>
                  <a:srgbClr val="F5A62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Penggubal Modul Amali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45065" y="5042869"/>
            <a:ext cx="5232365" cy="76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rgbClr val="D6454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Kajian Tindakan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06190" y="5680398"/>
            <a:ext cx="6942662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i="1" dirty="0">
                <a:solidFill>
                  <a:srgbClr val="D64545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AI-Powered Tutoring for Conceptual Clarity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77521" y="260467"/>
            <a:ext cx="3508677" cy="1845237"/>
            <a:chOff x="0" y="0"/>
            <a:chExt cx="4678236" cy="246031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78236" cy="2460316"/>
            </a:xfrm>
            <a:custGeom>
              <a:avLst/>
              <a:gdLst/>
              <a:ahLst/>
              <a:cxnLst/>
              <a:rect l="l" t="t" r="r" b="b"/>
              <a:pathLst>
                <a:path w="4678236" h="2460316">
                  <a:moveTo>
                    <a:pt x="0" y="0"/>
                  </a:moveTo>
                  <a:lnTo>
                    <a:pt x="4678236" y="0"/>
                  </a:lnTo>
                  <a:lnTo>
                    <a:pt x="4678236" y="2460316"/>
                  </a:lnTo>
                  <a:lnTo>
                    <a:pt x="0" y="246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417" r="-185684" b="-425805"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215015" y="249420"/>
              <a:ext cx="4463221" cy="2006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2"/>
                </a:lnSpc>
              </a:pPr>
              <a:r>
                <a:rPr lang="en-US" sz="2872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4:</a:t>
              </a:r>
            </a:p>
            <a:p>
              <a:pPr algn="l">
                <a:lnSpc>
                  <a:spcPts val="2872"/>
                </a:lnSpc>
                <a:spcBef>
                  <a:spcPct val="0"/>
                </a:spcBef>
              </a:pPr>
              <a:r>
                <a:rPr lang="en-US" sz="287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Transformasi keguruan sebagai pfofesion pilihan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64036" y="4765890"/>
            <a:ext cx="2582838" cy="258283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42454" t="-14747" r="-34696" b="-3325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7151814" y="2244023"/>
            <a:ext cx="4051415" cy="2025707"/>
          </a:xfrm>
          <a:custGeom>
            <a:avLst/>
            <a:gdLst/>
            <a:ahLst/>
            <a:cxnLst/>
            <a:rect l="l" t="t" r="r" b="b"/>
            <a:pathLst>
              <a:path w="4051415" h="2025707">
                <a:moveTo>
                  <a:pt x="0" y="0"/>
                </a:moveTo>
                <a:lnTo>
                  <a:pt x="4051415" y="0"/>
                </a:lnTo>
                <a:lnTo>
                  <a:pt x="4051415" y="2025708"/>
                </a:lnTo>
                <a:lnTo>
                  <a:pt x="0" y="2025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152932" y="7224040"/>
            <a:ext cx="1982135" cy="2741251"/>
          </a:xfrm>
          <a:custGeom>
            <a:avLst/>
            <a:gdLst/>
            <a:ahLst/>
            <a:cxnLst/>
            <a:rect l="l" t="t" r="r" b="b"/>
            <a:pathLst>
              <a:path w="1982135" h="2741251">
                <a:moveTo>
                  <a:pt x="0" y="0"/>
                </a:moveTo>
                <a:lnTo>
                  <a:pt x="1982136" y="0"/>
                </a:lnTo>
                <a:lnTo>
                  <a:pt x="1982136" y="2741251"/>
                </a:lnTo>
                <a:lnTo>
                  <a:pt x="0" y="2741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955602" y="4819814"/>
            <a:ext cx="3975750" cy="2262574"/>
          </a:xfrm>
          <a:custGeom>
            <a:avLst/>
            <a:gdLst/>
            <a:ahLst/>
            <a:cxnLst/>
            <a:rect l="l" t="t" r="r" b="b"/>
            <a:pathLst>
              <a:path w="3975750" h="2262574">
                <a:moveTo>
                  <a:pt x="0" y="0"/>
                </a:moveTo>
                <a:lnTo>
                  <a:pt x="3975751" y="0"/>
                </a:lnTo>
                <a:lnTo>
                  <a:pt x="3975751" y="2262574"/>
                </a:lnTo>
                <a:lnTo>
                  <a:pt x="0" y="2262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743348" y="299992"/>
            <a:ext cx="2854254" cy="1766186"/>
            <a:chOff x="0" y="0"/>
            <a:chExt cx="3805672" cy="235491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805672" cy="2354915"/>
            </a:xfrm>
            <a:custGeom>
              <a:avLst/>
              <a:gdLst/>
              <a:ahLst/>
              <a:cxnLst/>
              <a:rect l="l" t="t" r="r" b="b"/>
              <a:pathLst>
                <a:path w="3805672" h="2354915">
                  <a:moveTo>
                    <a:pt x="0" y="0"/>
                  </a:moveTo>
                  <a:lnTo>
                    <a:pt x="3805672" y="0"/>
                  </a:lnTo>
                  <a:lnTo>
                    <a:pt x="3805672" y="2354915"/>
                  </a:lnTo>
                  <a:lnTo>
                    <a:pt x="0" y="235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7298" r="-185684" b="-354384"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174911" y="190408"/>
              <a:ext cx="3630761" cy="2001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sz="2304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5553839" y="302679"/>
            <a:ext cx="1495435" cy="1603947"/>
          </a:xfrm>
          <a:custGeom>
            <a:avLst/>
            <a:gdLst/>
            <a:ahLst/>
            <a:cxnLst/>
            <a:rect l="l" t="t" r="r" b="b"/>
            <a:pathLst>
              <a:path w="1495435" h="1603947">
                <a:moveTo>
                  <a:pt x="0" y="0"/>
                </a:moveTo>
                <a:lnTo>
                  <a:pt x="1495435" y="0"/>
                </a:lnTo>
                <a:lnTo>
                  <a:pt x="1495435" y="1603947"/>
                </a:lnTo>
                <a:lnTo>
                  <a:pt x="0" y="16039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92515" y="163289"/>
            <a:ext cx="3498754" cy="113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94"/>
              </a:lnSpc>
            </a:pPr>
            <a:r>
              <a:rPr lang="en-US" sz="6639" b="1" i="1" spc="-232">
                <a:solidFill>
                  <a:srgbClr val="F4510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Sarjana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809573" y="874623"/>
            <a:ext cx="3744266" cy="113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6639" b="1" i="1" spc="-232">
                <a:solidFill>
                  <a:srgbClr val="88D499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Holistik</a:t>
            </a:r>
          </a:p>
        </p:txBody>
      </p:sp>
      <p:sp>
        <p:nvSpPr>
          <p:cNvPr id="46" name="Freeform 46"/>
          <p:cNvSpPr/>
          <p:nvPr/>
        </p:nvSpPr>
        <p:spPr>
          <a:xfrm>
            <a:off x="22588" y="275298"/>
            <a:ext cx="1152688" cy="829355"/>
          </a:xfrm>
          <a:custGeom>
            <a:avLst/>
            <a:gdLst/>
            <a:ahLst/>
            <a:cxnLst/>
            <a:rect l="l" t="t" r="r" b="b"/>
            <a:pathLst>
              <a:path w="1152688" h="829355">
                <a:moveTo>
                  <a:pt x="0" y="0"/>
                </a:moveTo>
                <a:lnTo>
                  <a:pt x="1152689" y="0"/>
                </a:lnTo>
                <a:lnTo>
                  <a:pt x="1152689" y="829355"/>
                </a:lnTo>
                <a:lnTo>
                  <a:pt x="0" y="8293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62625" r="-57890" b="-56820"/>
            </a:stretch>
          </a:blipFill>
        </p:spPr>
      </p:sp>
      <p:sp>
        <p:nvSpPr>
          <p:cNvPr id="47" name="Freeform 47"/>
          <p:cNvSpPr/>
          <p:nvPr/>
        </p:nvSpPr>
        <p:spPr>
          <a:xfrm flipH="1">
            <a:off x="11750972" y="9915947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8445" y="2157743"/>
            <a:ext cx="11272095" cy="5152675"/>
            <a:chOff x="0" y="0"/>
            <a:chExt cx="3019117" cy="1380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9117" cy="1380092"/>
            </a:xfrm>
            <a:custGeom>
              <a:avLst/>
              <a:gdLst/>
              <a:ahLst/>
              <a:cxnLst/>
              <a:rect l="l" t="t" r="r" b="b"/>
              <a:pathLst>
                <a:path w="3019117" h="1380092">
                  <a:moveTo>
                    <a:pt x="35028" y="0"/>
                  </a:moveTo>
                  <a:lnTo>
                    <a:pt x="2984089" y="0"/>
                  </a:lnTo>
                  <a:cubicBezTo>
                    <a:pt x="3003435" y="0"/>
                    <a:pt x="3019117" y="15683"/>
                    <a:pt x="3019117" y="35028"/>
                  </a:cubicBezTo>
                  <a:lnTo>
                    <a:pt x="3019117" y="1345064"/>
                  </a:lnTo>
                  <a:cubicBezTo>
                    <a:pt x="3019117" y="1364410"/>
                    <a:pt x="3003435" y="1380092"/>
                    <a:pt x="2984089" y="1380092"/>
                  </a:cubicBezTo>
                  <a:lnTo>
                    <a:pt x="35028" y="1380092"/>
                  </a:lnTo>
                  <a:cubicBezTo>
                    <a:pt x="25738" y="1380092"/>
                    <a:pt x="16828" y="1376402"/>
                    <a:pt x="10259" y="1369833"/>
                  </a:cubicBezTo>
                  <a:cubicBezTo>
                    <a:pt x="3690" y="1363264"/>
                    <a:pt x="0" y="1354354"/>
                    <a:pt x="0" y="1345064"/>
                  </a:cubicBezTo>
                  <a:lnTo>
                    <a:pt x="0" y="35028"/>
                  </a:lnTo>
                  <a:cubicBezTo>
                    <a:pt x="0" y="25738"/>
                    <a:pt x="3690" y="16828"/>
                    <a:pt x="10259" y="10259"/>
                  </a:cubicBezTo>
                  <a:cubicBezTo>
                    <a:pt x="16828" y="3690"/>
                    <a:pt x="25738" y="0"/>
                    <a:pt x="35028" y="0"/>
                  </a:cubicBezTo>
                  <a:close/>
                </a:path>
              </a:pathLst>
            </a:custGeom>
            <a:solidFill>
              <a:srgbClr val="245095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19117" cy="1437242"/>
            </a:xfrm>
            <a:prstGeom prst="rect">
              <a:avLst/>
            </a:prstGeom>
          </p:spPr>
          <p:txBody>
            <a:bodyPr lIns="53830" tIns="53830" rIns="53830" bIns="5383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733420">
            <a:off x="14883884" y="6480542"/>
            <a:ext cx="3395188" cy="954897"/>
          </a:xfrm>
          <a:custGeom>
            <a:avLst/>
            <a:gdLst/>
            <a:ahLst/>
            <a:cxnLst/>
            <a:rect l="l" t="t" r="r" b="b"/>
            <a:pathLst>
              <a:path w="3395188" h="954897">
                <a:moveTo>
                  <a:pt x="0" y="0"/>
                </a:moveTo>
                <a:lnTo>
                  <a:pt x="3395188" y="0"/>
                </a:lnTo>
                <a:lnTo>
                  <a:pt x="3395188" y="954896"/>
                </a:lnTo>
                <a:lnTo>
                  <a:pt x="0" y="954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6067" y="0"/>
            <a:ext cx="1448791" cy="1448791"/>
          </a:xfrm>
          <a:custGeom>
            <a:avLst/>
            <a:gdLst/>
            <a:ahLst/>
            <a:cxnLst/>
            <a:rect l="l" t="t" r="r" b="b"/>
            <a:pathLst>
              <a:path w="1448791" h="1448791">
                <a:moveTo>
                  <a:pt x="0" y="1448791"/>
                </a:moveTo>
                <a:lnTo>
                  <a:pt x="1448791" y="1448791"/>
                </a:lnTo>
                <a:lnTo>
                  <a:pt x="1448791" y="0"/>
                </a:lnTo>
                <a:lnTo>
                  <a:pt x="0" y="0"/>
                </a:lnTo>
                <a:lnTo>
                  <a:pt x="0" y="144879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10547" y="9039787"/>
            <a:ext cx="1778367" cy="1884362"/>
          </a:xfrm>
          <a:custGeom>
            <a:avLst/>
            <a:gdLst/>
            <a:ahLst/>
            <a:cxnLst/>
            <a:rect l="l" t="t" r="r" b="b"/>
            <a:pathLst>
              <a:path w="1778367" h="1884362">
                <a:moveTo>
                  <a:pt x="0" y="0"/>
                </a:moveTo>
                <a:lnTo>
                  <a:pt x="1778367" y="0"/>
                </a:lnTo>
                <a:lnTo>
                  <a:pt x="1778367" y="1884362"/>
                </a:lnTo>
                <a:lnTo>
                  <a:pt x="0" y="1884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42130" y="-329184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767" t="-45011" r="-34243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3299792" y="9957816"/>
            <a:ext cx="7315200" cy="658368"/>
          </a:xfrm>
          <a:custGeom>
            <a:avLst/>
            <a:gdLst/>
            <a:ahLst/>
            <a:cxnLst/>
            <a:rect l="l" t="t" r="r" b="b"/>
            <a:pathLst>
              <a:path w="7315200" h="658368">
                <a:moveTo>
                  <a:pt x="7315200" y="0"/>
                </a:moveTo>
                <a:lnTo>
                  <a:pt x="0" y="0"/>
                </a:lnTo>
                <a:lnTo>
                  <a:pt x="0" y="658368"/>
                </a:lnTo>
                <a:lnTo>
                  <a:pt x="7315200" y="65836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767" t="-45011" r="-34243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64713" y="8319349"/>
            <a:ext cx="3308050" cy="1440876"/>
            <a:chOff x="0" y="0"/>
            <a:chExt cx="4410733" cy="19211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0733" cy="1921168"/>
            </a:xfrm>
            <a:custGeom>
              <a:avLst/>
              <a:gdLst/>
              <a:ahLst/>
              <a:cxnLst/>
              <a:rect l="l" t="t" r="r" b="b"/>
              <a:pathLst>
                <a:path w="4410733" h="1921168">
                  <a:moveTo>
                    <a:pt x="0" y="0"/>
                  </a:moveTo>
                  <a:lnTo>
                    <a:pt x="4410733" y="0"/>
                  </a:lnTo>
                  <a:lnTo>
                    <a:pt x="4410733" y="1921168"/>
                  </a:lnTo>
                  <a:lnTo>
                    <a:pt x="0" y="192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1400" r="-185684" b="-524491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02720" y="185213"/>
              <a:ext cx="4208013" cy="157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9: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Bekerjasama dengan ibu bapa, komuniti dan sektor swasta secara meluas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990088" y="2510886"/>
            <a:ext cx="10909530" cy="4446389"/>
          </a:xfrm>
          <a:custGeom>
            <a:avLst/>
            <a:gdLst/>
            <a:ahLst/>
            <a:cxnLst/>
            <a:rect l="l" t="t" r="r" b="b"/>
            <a:pathLst>
              <a:path w="10909530" h="4446389">
                <a:moveTo>
                  <a:pt x="0" y="0"/>
                </a:moveTo>
                <a:lnTo>
                  <a:pt x="10909530" y="0"/>
                </a:lnTo>
                <a:lnTo>
                  <a:pt x="10909530" y="4446389"/>
                </a:lnTo>
                <a:lnTo>
                  <a:pt x="0" y="44463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525" b="-2525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921135" y="8459155"/>
            <a:ext cx="3308050" cy="1161264"/>
            <a:chOff x="0" y="0"/>
            <a:chExt cx="4410733" cy="15483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10733" cy="1548352"/>
            </a:xfrm>
            <a:custGeom>
              <a:avLst/>
              <a:gdLst/>
              <a:ahLst/>
              <a:cxnLst/>
              <a:rect l="l" t="t" r="r" b="b"/>
              <a:pathLst>
                <a:path w="4410733" h="1548352">
                  <a:moveTo>
                    <a:pt x="0" y="0"/>
                  </a:moveTo>
                  <a:lnTo>
                    <a:pt x="4410733" y="0"/>
                  </a:lnTo>
                  <a:lnTo>
                    <a:pt x="4410733" y="1548352"/>
                  </a:lnTo>
                  <a:lnTo>
                    <a:pt x="0" y="154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51000" r="-185684" b="-662819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02720" y="185213"/>
              <a:ext cx="4208013" cy="1203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 b="1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11: 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Meningkatkan Ketelusan dan Akauntabiliti Awam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588546" y="320926"/>
            <a:ext cx="2212778" cy="1427242"/>
          </a:xfrm>
          <a:custGeom>
            <a:avLst/>
            <a:gdLst/>
            <a:ahLst/>
            <a:cxnLst/>
            <a:rect l="l" t="t" r="r" b="b"/>
            <a:pathLst>
              <a:path w="2212778" h="1427242">
                <a:moveTo>
                  <a:pt x="0" y="0"/>
                </a:moveTo>
                <a:lnTo>
                  <a:pt x="2212778" y="0"/>
                </a:lnTo>
                <a:lnTo>
                  <a:pt x="2212778" y="1427242"/>
                </a:lnTo>
                <a:lnTo>
                  <a:pt x="0" y="14272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107003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V="1">
            <a:off x="2644823" y="2587588"/>
            <a:ext cx="1311739" cy="417371"/>
          </a:xfrm>
          <a:custGeom>
            <a:avLst/>
            <a:gdLst/>
            <a:ahLst/>
            <a:cxnLst/>
            <a:rect l="l" t="t" r="r" b="b"/>
            <a:pathLst>
              <a:path w="1311739" h="417371">
                <a:moveTo>
                  <a:pt x="0" y="417371"/>
                </a:moveTo>
                <a:lnTo>
                  <a:pt x="1311738" y="417371"/>
                </a:lnTo>
                <a:lnTo>
                  <a:pt x="1311738" y="0"/>
                </a:lnTo>
                <a:lnTo>
                  <a:pt x="0" y="0"/>
                </a:lnTo>
                <a:lnTo>
                  <a:pt x="0" y="41737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54858" y="4147045"/>
            <a:ext cx="3730321" cy="3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  <a:spcBef>
                <a:spcPct val="0"/>
              </a:spcBef>
            </a:pPr>
            <a:r>
              <a:rPr lang="en-US" sz="2943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Merit Matrix Match</a:t>
            </a:r>
          </a:p>
        </p:txBody>
      </p:sp>
      <p:sp>
        <p:nvSpPr>
          <p:cNvPr id="22" name="Freeform 22"/>
          <p:cNvSpPr/>
          <p:nvPr/>
        </p:nvSpPr>
        <p:spPr>
          <a:xfrm rot="3578172" flipV="1">
            <a:off x="2500549" y="3153744"/>
            <a:ext cx="1311739" cy="417371"/>
          </a:xfrm>
          <a:custGeom>
            <a:avLst/>
            <a:gdLst/>
            <a:ahLst/>
            <a:cxnLst/>
            <a:rect l="l" t="t" r="r" b="b"/>
            <a:pathLst>
              <a:path w="1311739" h="417371">
                <a:moveTo>
                  <a:pt x="0" y="417372"/>
                </a:moveTo>
                <a:lnTo>
                  <a:pt x="1311739" y="417372"/>
                </a:lnTo>
                <a:lnTo>
                  <a:pt x="1311739" y="0"/>
                </a:lnTo>
                <a:lnTo>
                  <a:pt x="0" y="0"/>
                </a:lnTo>
                <a:lnTo>
                  <a:pt x="0" y="417372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1216231">
            <a:off x="2550138" y="5531299"/>
            <a:ext cx="1150098" cy="811342"/>
          </a:xfrm>
          <a:custGeom>
            <a:avLst/>
            <a:gdLst/>
            <a:ahLst/>
            <a:cxnLst/>
            <a:rect l="l" t="t" r="r" b="b"/>
            <a:pathLst>
              <a:path w="1150098" h="811342">
                <a:moveTo>
                  <a:pt x="0" y="0"/>
                </a:moveTo>
                <a:lnTo>
                  <a:pt x="1150099" y="0"/>
                </a:lnTo>
                <a:lnTo>
                  <a:pt x="1150099" y="811343"/>
                </a:lnTo>
                <a:lnTo>
                  <a:pt x="0" y="8113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36648" y="5851487"/>
            <a:ext cx="2345672" cy="41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870" b="1" spc="-86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Inovatif</a:t>
            </a:r>
          </a:p>
        </p:txBody>
      </p:sp>
      <p:sp>
        <p:nvSpPr>
          <p:cNvPr id="25" name="Freeform 25"/>
          <p:cNvSpPr/>
          <p:nvPr/>
        </p:nvSpPr>
        <p:spPr>
          <a:xfrm rot="5567906">
            <a:off x="1667697" y="6371214"/>
            <a:ext cx="1150098" cy="811342"/>
          </a:xfrm>
          <a:custGeom>
            <a:avLst/>
            <a:gdLst/>
            <a:ahLst/>
            <a:cxnLst/>
            <a:rect l="l" t="t" r="r" b="b"/>
            <a:pathLst>
              <a:path w="1150098" h="811342">
                <a:moveTo>
                  <a:pt x="0" y="0"/>
                </a:moveTo>
                <a:lnTo>
                  <a:pt x="1150099" y="0"/>
                </a:lnTo>
                <a:lnTo>
                  <a:pt x="1150099" y="811342"/>
                </a:lnTo>
                <a:lnTo>
                  <a:pt x="0" y="8113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357808" y="1861431"/>
            <a:ext cx="997164" cy="875011"/>
          </a:xfrm>
          <a:custGeom>
            <a:avLst/>
            <a:gdLst/>
            <a:ahLst/>
            <a:cxnLst/>
            <a:rect l="l" t="t" r="r" b="b"/>
            <a:pathLst>
              <a:path w="997164" h="875011">
                <a:moveTo>
                  <a:pt x="997164" y="0"/>
                </a:moveTo>
                <a:lnTo>
                  <a:pt x="0" y="0"/>
                </a:lnTo>
                <a:lnTo>
                  <a:pt x="0" y="875012"/>
                </a:lnTo>
                <a:lnTo>
                  <a:pt x="997164" y="875012"/>
                </a:lnTo>
                <a:lnTo>
                  <a:pt x="99716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64713" y="6261639"/>
            <a:ext cx="1181381" cy="1169567"/>
          </a:xfrm>
          <a:custGeom>
            <a:avLst/>
            <a:gdLst/>
            <a:ahLst/>
            <a:cxnLst/>
            <a:rect l="l" t="t" r="r" b="b"/>
            <a:pathLst>
              <a:path w="1181381" h="1169567">
                <a:moveTo>
                  <a:pt x="0" y="0"/>
                </a:moveTo>
                <a:lnTo>
                  <a:pt x="1181381" y="0"/>
                </a:lnTo>
                <a:lnTo>
                  <a:pt x="1181381" y="1169567"/>
                </a:lnTo>
                <a:lnTo>
                  <a:pt x="0" y="11695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74347" y="2485377"/>
            <a:ext cx="1670274" cy="41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870" b="1" spc="-86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Inovasi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4347" y="2857634"/>
            <a:ext cx="1670274" cy="67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2870" b="1" spc="-86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Merentas Jabatan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8738" y="520653"/>
            <a:ext cx="8156361" cy="110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7"/>
              </a:lnSpc>
            </a:pPr>
            <a:r>
              <a:rPr lang="en-US" sz="6441" b="1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Sarjana Kolaboratif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25640" y="2627821"/>
            <a:ext cx="2597555" cy="3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  <a:spcBef>
                <a:spcPct val="0"/>
              </a:spcBef>
            </a:pPr>
            <a:r>
              <a:rPr lang="en-US" sz="2943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Lesson Crafter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25640" y="2921264"/>
            <a:ext cx="2272309" cy="8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Bersama Unit </a:t>
            </a:r>
          </a:p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Sains Komputer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6205" y="4409840"/>
            <a:ext cx="3574321" cy="3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Bersama Unit Kaunseling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6648" y="5472952"/>
            <a:ext cx="2345672" cy="34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870" b="1" spc="-86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Unit Fizik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28683" y="7491456"/>
            <a:ext cx="2320691" cy="62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  <a:spcBef>
                <a:spcPct val="0"/>
              </a:spcBef>
            </a:pPr>
            <a:r>
              <a:rPr lang="en-US" sz="2943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Coursework Analyzer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49374" y="5417965"/>
            <a:ext cx="2004347" cy="92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  <a:spcBef>
                <a:spcPct val="0"/>
              </a:spcBef>
            </a:pPr>
            <a:r>
              <a:rPr lang="en-US" sz="2943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Practical Test Scheduler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24062" y="7392024"/>
            <a:ext cx="8786022" cy="75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3"/>
              </a:lnSpc>
            </a:pPr>
            <a:r>
              <a:rPr lang="en-US" sz="44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saya?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24062" y="8173975"/>
            <a:ext cx="8786022" cy="135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2"/>
              </a:lnSpc>
              <a:spcBef>
                <a:spcPct val="0"/>
              </a:spcBef>
            </a:pPr>
            <a:r>
              <a:rPr lang="en-US" sz="253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Menyokong pembangunan budaya kesarjanaan dalam kalangan warga kolej sebagai ahli pengurusan KIK dan Inovasi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783747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923359" cy="2356336"/>
          </a:xfrm>
          <a:custGeom>
            <a:avLst/>
            <a:gdLst/>
            <a:ahLst/>
            <a:cxnLst/>
            <a:rect l="l" t="t" r="r" b="b"/>
            <a:pathLst>
              <a:path w="1923359" h="2356336">
                <a:moveTo>
                  <a:pt x="0" y="0"/>
                </a:moveTo>
                <a:lnTo>
                  <a:pt x="1923359" y="0"/>
                </a:lnTo>
                <a:lnTo>
                  <a:pt x="1923359" y="2356336"/>
                </a:lnTo>
                <a:lnTo>
                  <a:pt x="0" y="2356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95914" y="826483"/>
            <a:ext cx="999699" cy="1009797"/>
          </a:xfrm>
          <a:custGeom>
            <a:avLst/>
            <a:gdLst/>
            <a:ahLst/>
            <a:cxnLst/>
            <a:rect l="l" t="t" r="r" b="b"/>
            <a:pathLst>
              <a:path w="999699" h="1009797">
                <a:moveTo>
                  <a:pt x="0" y="0"/>
                </a:moveTo>
                <a:lnTo>
                  <a:pt x="999699" y="0"/>
                </a:lnTo>
                <a:lnTo>
                  <a:pt x="999699" y="1009797"/>
                </a:lnTo>
                <a:lnTo>
                  <a:pt x="0" y="1009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2885" y="9207987"/>
            <a:ext cx="1953010" cy="1953010"/>
          </a:xfrm>
          <a:custGeom>
            <a:avLst/>
            <a:gdLst/>
            <a:ahLst/>
            <a:cxnLst/>
            <a:rect l="l" t="t" r="r" b="b"/>
            <a:pathLst>
              <a:path w="1953010" h="1953010">
                <a:moveTo>
                  <a:pt x="0" y="0"/>
                </a:moveTo>
                <a:lnTo>
                  <a:pt x="1953010" y="0"/>
                </a:lnTo>
                <a:lnTo>
                  <a:pt x="1953010" y="1953009"/>
                </a:lnTo>
                <a:lnTo>
                  <a:pt x="0" y="1953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588530" y="2756712"/>
            <a:ext cx="9110939" cy="675633"/>
            <a:chOff x="0" y="0"/>
            <a:chExt cx="12147919" cy="900845"/>
          </a:xfrm>
        </p:grpSpPr>
        <p:sp>
          <p:nvSpPr>
            <p:cNvPr id="7" name="Freeform 7"/>
            <p:cNvSpPr/>
            <p:nvPr/>
          </p:nvSpPr>
          <p:spPr>
            <a:xfrm>
              <a:off x="5635765" y="7579"/>
              <a:ext cx="876389" cy="893266"/>
            </a:xfrm>
            <a:custGeom>
              <a:avLst/>
              <a:gdLst/>
              <a:ahLst/>
              <a:cxnLst/>
              <a:rect l="l" t="t" r="r" b="b"/>
              <a:pathLst>
                <a:path w="876389" h="893266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40046"/>
              <a:ext cx="5131858" cy="929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1:  Akses Pendidikan Saksama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860744" y="-47625"/>
              <a:ext cx="5287175" cy="940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Pengaplikasian </a:t>
              </a:r>
              <a:r>
                <a:rPr lang="en-US" sz="2040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Differentiated Learning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88530" y="3793229"/>
            <a:ext cx="9110939" cy="1030833"/>
            <a:chOff x="0" y="0"/>
            <a:chExt cx="12147919" cy="1374445"/>
          </a:xfrm>
        </p:grpSpPr>
        <p:sp>
          <p:nvSpPr>
            <p:cNvPr id="11" name="Freeform 11"/>
            <p:cNvSpPr/>
            <p:nvPr/>
          </p:nvSpPr>
          <p:spPr>
            <a:xfrm>
              <a:off x="5635765" y="240589"/>
              <a:ext cx="876389" cy="893266"/>
            </a:xfrm>
            <a:custGeom>
              <a:avLst/>
              <a:gdLst/>
              <a:ahLst/>
              <a:cxnLst/>
              <a:rect l="l" t="t" r="r" b="b"/>
              <a:pathLst>
                <a:path w="876389" h="893266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287175" cy="140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4:  Membina Ekosistem Pendidikan Digital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63553" y="-47625"/>
              <a:ext cx="5284366" cy="1422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Penggunaan </a:t>
              </a:r>
              <a:r>
                <a:rPr lang="en-US" sz="2040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Discord, PhET</a:t>
              </a:r>
            </a:p>
            <a:p>
              <a:pPr algn="l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dan juga pembinaan </a:t>
              </a:r>
              <a:r>
                <a:rPr lang="en-US" sz="2040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Dashboard </a:t>
              </a: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Digital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88530" y="5184710"/>
            <a:ext cx="9110939" cy="1030833"/>
            <a:chOff x="0" y="0"/>
            <a:chExt cx="12147919" cy="1374445"/>
          </a:xfrm>
        </p:grpSpPr>
        <p:sp>
          <p:nvSpPr>
            <p:cNvPr id="15" name="Freeform 15"/>
            <p:cNvSpPr/>
            <p:nvPr/>
          </p:nvSpPr>
          <p:spPr>
            <a:xfrm>
              <a:off x="5635765" y="240589"/>
              <a:ext cx="876389" cy="893266"/>
            </a:xfrm>
            <a:custGeom>
              <a:avLst/>
              <a:gdLst/>
              <a:ahLst/>
              <a:cxnLst/>
              <a:rect l="l" t="t" r="r" b="b"/>
              <a:pathLst>
                <a:path w="876389" h="893266">
                  <a:moveTo>
                    <a:pt x="0" y="0"/>
                  </a:moveTo>
                  <a:lnTo>
                    <a:pt x="876389" y="0"/>
                  </a:lnTo>
                  <a:lnTo>
                    <a:pt x="876389" y="893266"/>
                  </a:lnTo>
                  <a:lnTo>
                    <a:pt x="0" y="893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287175" cy="140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Prakarsa Pendidikan Madani 5:  Ekspresi Aspirasi Malaysia MADANI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863553" y="-47625"/>
              <a:ext cx="5284366" cy="1422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040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Mengatur pelajar daripada pelbagai latar belakang  secara strategik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526605" y="6577493"/>
            <a:ext cx="9234789" cy="725393"/>
            <a:chOff x="0" y="0"/>
            <a:chExt cx="12313053" cy="967191"/>
          </a:xfrm>
        </p:grpSpPr>
        <p:sp>
          <p:nvSpPr>
            <p:cNvPr id="19" name="Freeform 19"/>
            <p:cNvSpPr/>
            <p:nvPr/>
          </p:nvSpPr>
          <p:spPr>
            <a:xfrm>
              <a:off x="5719689" y="39620"/>
              <a:ext cx="871175" cy="887951"/>
            </a:xfrm>
            <a:custGeom>
              <a:avLst/>
              <a:gdLst/>
              <a:ahLst/>
              <a:cxnLst/>
              <a:rect l="l" t="t" r="r" b="b"/>
              <a:pathLst>
                <a:path w="871175" h="887951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-8138"/>
              <a:ext cx="5219640" cy="945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TIMSS Science Framework:</a:t>
              </a:r>
            </a:p>
            <a:p>
              <a:pPr algn="r">
                <a:lnSpc>
                  <a:spcPts val="2905"/>
                </a:lnSpc>
              </a:pPr>
              <a:r>
                <a:rPr lang="en-US" sz="2075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Practice 3: Working with data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35439" y="-38100"/>
              <a:ext cx="5377614" cy="1005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Pembinaan </a:t>
              </a:r>
              <a:r>
                <a:rPr lang="en-US" sz="2201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e-Phylab, Experiment Simulator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7259300" y="9252936"/>
            <a:ext cx="1923359" cy="2068128"/>
          </a:xfrm>
          <a:custGeom>
            <a:avLst/>
            <a:gdLst/>
            <a:ahLst/>
            <a:cxnLst/>
            <a:rect l="l" t="t" r="r" b="b"/>
            <a:pathLst>
              <a:path w="1923359" h="2068128">
                <a:moveTo>
                  <a:pt x="0" y="0"/>
                </a:moveTo>
                <a:lnTo>
                  <a:pt x="1923359" y="0"/>
                </a:lnTo>
                <a:lnTo>
                  <a:pt x="1923359" y="2068128"/>
                </a:lnTo>
                <a:lnTo>
                  <a:pt x="0" y="2068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527677" y="7511542"/>
            <a:ext cx="9232646" cy="713678"/>
            <a:chOff x="0" y="0"/>
            <a:chExt cx="12310195" cy="951571"/>
          </a:xfrm>
        </p:grpSpPr>
        <p:sp>
          <p:nvSpPr>
            <p:cNvPr id="24" name="Freeform 24"/>
            <p:cNvSpPr/>
            <p:nvPr/>
          </p:nvSpPr>
          <p:spPr>
            <a:xfrm>
              <a:off x="5719689" y="31810"/>
              <a:ext cx="871175" cy="887951"/>
            </a:xfrm>
            <a:custGeom>
              <a:avLst/>
              <a:gdLst/>
              <a:ahLst/>
              <a:cxnLst/>
              <a:rect l="l" t="t" r="r" b="b"/>
              <a:pathLst>
                <a:path w="871175" h="887951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15948"/>
              <a:ext cx="5377614" cy="945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PISA: Learning in the digital world (2025)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35439" y="-38100"/>
              <a:ext cx="5374756" cy="989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8"/>
                </a:lnSpc>
              </a:pPr>
              <a:r>
                <a:rPr lang="en-US" sz="2191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Spreadsheet </a:t>
              </a:r>
              <a:r>
                <a:rPr lang="en-US" sz="2191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untuk data analisis data Fizik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507944" y="8461284"/>
            <a:ext cx="9272113" cy="725393"/>
            <a:chOff x="0" y="0"/>
            <a:chExt cx="12362817" cy="967191"/>
          </a:xfrm>
        </p:grpSpPr>
        <p:sp>
          <p:nvSpPr>
            <p:cNvPr id="28" name="Freeform 28"/>
            <p:cNvSpPr/>
            <p:nvPr/>
          </p:nvSpPr>
          <p:spPr>
            <a:xfrm>
              <a:off x="5748271" y="39620"/>
              <a:ext cx="871175" cy="887951"/>
            </a:xfrm>
            <a:custGeom>
              <a:avLst/>
              <a:gdLst/>
              <a:ahLst/>
              <a:cxnLst/>
              <a:rect l="l" t="t" r="r" b="b"/>
              <a:pathLst>
                <a:path w="871175" h="887951">
                  <a:moveTo>
                    <a:pt x="0" y="0"/>
                  </a:moveTo>
                  <a:lnTo>
                    <a:pt x="871175" y="0"/>
                  </a:lnTo>
                  <a:lnTo>
                    <a:pt x="871175" y="887951"/>
                  </a:lnTo>
                  <a:lnTo>
                    <a:pt x="0" y="88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-8138"/>
              <a:ext cx="5377614" cy="945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05"/>
                </a:lnSpc>
              </a:pPr>
              <a:r>
                <a:rPr lang="en-US" sz="2075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UNESCO's ICT Competency Framework for Teachers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988061" y="-38100"/>
              <a:ext cx="5374756" cy="1005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Pembinaan Lesson Crafter </a:t>
              </a:r>
            </a:p>
            <a:p>
              <a:pPr algn="l">
                <a:lnSpc>
                  <a:spcPts val="3081"/>
                </a:lnSpc>
              </a:pPr>
              <a:r>
                <a:rPr lang="en-US" sz="2201" b="1">
                  <a:solidFill>
                    <a:srgbClr val="0F34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Kursus </a:t>
              </a:r>
              <a:r>
                <a:rPr lang="en-US" sz="2201" b="1" i="1">
                  <a:solidFill>
                    <a:srgbClr val="0F346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Discord for Teachers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021934" y="2579230"/>
            <a:ext cx="736353" cy="3636313"/>
          </a:xfrm>
          <a:custGeom>
            <a:avLst/>
            <a:gdLst/>
            <a:ahLst/>
            <a:cxnLst/>
            <a:rect l="l" t="t" r="r" b="b"/>
            <a:pathLst>
              <a:path w="736353" h="3636313">
                <a:moveTo>
                  <a:pt x="0" y="0"/>
                </a:moveTo>
                <a:lnTo>
                  <a:pt x="736354" y="0"/>
                </a:lnTo>
                <a:lnTo>
                  <a:pt x="736354" y="3636313"/>
                </a:lnTo>
                <a:lnTo>
                  <a:pt x="0" y="36363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3411880" y="6552336"/>
            <a:ext cx="542863" cy="2680807"/>
          </a:xfrm>
          <a:custGeom>
            <a:avLst/>
            <a:gdLst/>
            <a:ahLst/>
            <a:cxnLst/>
            <a:rect l="l" t="t" r="r" b="b"/>
            <a:pathLst>
              <a:path w="542863" h="2680807">
                <a:moveTo>
                  <a:pt x="542863" y="0"/>
                </a:moveTo>
                <a:lnTo>
                  <a:pt x="0" y="0"/>
                </a:lnTo>
                <a:lnTo>
                  <a:pt x="0" y="2680807"/>
                </a:lnTo>
                <a:lnTo>
                  <a:pt x="542863" y="2680807"/>
                </a:lnTo>
                <a:lnTo>
                  <a:pt x="54286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 rot="5400000">
            <a:off x="12679701" y="7392131"/>
            <a:ext cx="355973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91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ASPIRASI</a:t>
            </a:r>
          </a:p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9136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GLOBAL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3411880" y="2540942"/>
            <a:ext cx="736353" cy="3636313"/>
          </a:xfrm>
          <a:custGeom>
            <a:avLst/>
            <a:gdLst/>
            <a:ahLst/>
            <a:cxnLst/>
            <a:rect l="l" t="t" r="r" b="b"/>
            <a:pathLst>
              <a:path w="736353" h="3636313">
                <a:moveTo>
                  <a:pt x="736353" y="0"/>
                </a:moveTo>
                <a:lnTo>
                  <a:pt x="0" y="0"/>
                </a:lnTo>
                <a:lnTo>
                  <a:pt x="0" y="3636312"/>
                </a:lnTo>
                <a:lnTo>
                  <a:pt x="736353" y="3636312"/>
                </a:lnTo>
                <a:lnTo>
                  <a:pt x="73635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390111" y="6552336"/>
            <a:ext cx="542863" cy="2680807"/>
          </a:xfrm>
          <a:custGeom>
            <a:avLst/>
            <a:gdLst/>
            <a:ahLst/>
            <a:cxnLst/>
            <a:rect l="l" t="t" r="r" b="b"/>
            <a:pathLst>
              <a:path w="542863" h="2680807">
                <a:moveTo>
                  <a:pt x="0" y="0"/>
                </a:moveTo>
                <a:lnTo>
                  <a:pt x="542863" y="0"/>
                </a:lnTo>
                <a:lnTo>
                  <a:pt x="542863" y="2680807"/>
                </a:lnTo>
                <a:lnTo>
                  <a:pt x="0" y="26808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59318" y="3186230"/>
            <a:ext cx="1318839" cy="2244832"/>
          </a:xfrm>
          <a:custGeom>
            <a:avLst/>
            <a:gdLst/>
            <a:ahLst/>
            <a:cxnLst/>
            <a:rect l="l" t="t" r="r" b="b"/>
            <a:pathLst>
              <a:path w="1318839" h="2244832">
                <a:moveTo>
                  <a:pt x="0" y="0"/>
                </a:moveTo>
                <a:lnTo>
                  <a:pt x="1318839" y="0"/>
                </a:lnTo>
                <a:lnTo>
                  <a:pt x="1318839" y="2244832"/>
                </a:lnTo>
                <a:lnTo>
                  <a:pt x="0" y="22448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401802" y="7047260"/>
            <a:ext cx="1734319" cy="1690961"/>
          </a:xfrm>
          <a:custGeom>
            <a:avLst/>
            <a:gdLst/>
            <a:ahLst/>
            <a:cxnLst/>
            <a:rect l="l" t="t" r="r" b="b"/>
            <a:pathLst>
              <a:path w="1734319" h="1690961">
                <a:moveTo>
                  <a:pt x="0" y="0"/>
                </a:moveTo>
                <a:lnTo>
                  <a:pt x="1734318" y="0"/>
                </a:lnTo>
                <a:lnTo>
                  <a:pt x="1734318" y="1690960"/>
                </a:lnTo>
                <a:lnTo>
                  <a:pt x="0" y="1690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097478" y="222367"/>
            <a:ext cx="621620" cy="584323"/>
          </a:xfrm>
          <a:custGeom>
            <a:avLst/>
            <a:gdLst/>
            <a:ahLst/>
            <a:cxnLst/>
            <a:rect l="l" t="t" r="r" b="b"/>
            <a:pathLst>
              <a:path w="621620" h="584323">
                <a:moveTo>
                  <a:pt x="0" y="0"/>
                </a:moveTo>
                <a:lnTo>
                  <a:pt x="621621" y="0"/>
                </a:lnTo>
                <a:lnTo>
                  <a:pt x="621621" y="584322"/>
                </a:lnTo>
                <a:lnTo>
                  <a:pt x="0" y="5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2218738" y="682900"/>
            <a:ext cx="9546748" cy="174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245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Silang Semak Aspirasi Negara &amp; Global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1729415" y="3921137"/>
            <a:ext cx="355973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ASPIRASI</a:t>
            </a:r>
          </a:p>
          <a:p>
            <a:pPr algn="ctr">
              <a:lnSpc>
                <a:spcPts val="3750"/>
              </a:lnSpc>
            </a:pPr>
            <a:r>
              <a:rPr lang="en-US" sz="3000" spc="15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KEBANGSAAN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774222" y="245529"/>
            <a:ext cx="1154172" cy="48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KMSw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415</Words>
  <Application>Microsoft Office PowerPoint</Application>
  <PresentationFormat>Custom</PresentationFormat>
  <Paragraphs>120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Open Sauce</vt:lpstr>
      <vt:lpstr>League Spartan</vt:lpstr>
      <vt:lpstr>Akzidenz-Grotesk</vt:lpstr>
      <vt:lpstr>Poppins Bold</vt:lpstr>
      <vt:lpstr>PT Serif Bold</vt:lpstr>
      <vt:lpstr>Canva Sans Bold</vt:lpstr>
      <vt:lpstr>Source Serif Pro Bold</vt:lpstr>
      <vt:lpstr>Canva Sans Bold Italics</vt:lpstr>
      <vt:lpstr>Akzidenz-Grotesk Bold</vt:lpstr>
      <vt:lpstr>Arial</vt:lpstr>
      <vt:lpstr>Shrikhand</vt:lpstr>
      <vt:lpstr>Canva Sans</vt:lpstr>
      <vt:lpstr>Open Sans Bold</vt:lpstr>
      <vt:lpstr>Cooper BT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GCPC Present 1</dc:title>
  <cp:lastModifiedBy>Ashyqqeen Binti Azhar</cp:lastModifiedBy>
  <cp:revision>2</cp:revision>
  <dcterms:created xsi:type="dcterms:W3CDTF">2006-08-16T00:00:00Z</dcterms:created>
  <dcterms:modified xsi:type="dcterms:W3CDTF">2025-07-20T17:18:46Z</dcterms:modified>
  <dc:identifier>DAGtnwNdCDk</dc:identifier>
</cp:coreProperties>
</file>